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4" r:id="rId4"/>
  </p:sldMasterIdLst>
  <p:notesMasterIdLst>
    <p:notesMasterId r:id="rId21"/>
  </p:notesMasterIdLst>
  <p:handoutMasterIdLst>
    <p:handoutMasterId r:id="rId22"/>
  </p:handoutMasterIdLst>
  <p:sldIdLst>
    <p:sldId id="256" r:id="rId5"/>
    <p:sldId id="318" r:id="rId6"/>
    <p:sldId id="320" r:id="rId7"/>
    <p:sldId id="319" r:id="rId8"/>
    <p:sldId id="321" r:id="rId9"/>
    <p:sldId id="325" r:id="rId10"/>
    <p:sldId id="291" r:id="rId11"/>
    <p:sldId id="289" r:id="rId12"/>
    <p:sldId id="314" r:id="rId13"/>
    <p:sldId id="303" r:id="rId14"/>
    <p:sldId id="292" r:id="rId15"/>
    <p:sldId id="322" r:id="rId16"/>
    <p:sldId id="302" r:id="rId17"/>
    <p:sldId id="313" r:id="rId18"/>
    <p:sldId id="317" r:id="rId19"/>
    <p:sldId id="316"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336600"/>
    <a:srgbClr val="387026"/>
    <a:srgbClr val="41832D"/>
    <a:srgbClr val="326422"/>
    <a:srgbClr val="28511B"/>
    <a:srgbClr val="264E1A"/>
    <a:srgbClr val="990000"/>
    <a:srgbClr val="EEEEEE"/>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1992" autoAdjust="0"/>
  </p:normalViewPr>
  <p:slideViewPr>
    <p:cSldViewPr snapToGrid="0">
      <p:cViewPr varScale="1">
        <p:scale>
          <a:sx n="56" d="100"/>
          <a:sy n="56" d="100"/>
        </p:scale>
        <p:origin x="42" y="26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774" y="114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329390-6891-47DD-BE9E-3AC3EDFE5724}" type="doc">
      <dgm:prSet loTypeId="urn:microsoft.com/office/officeart/2008/layout/LinedList" loCatId="list" qsTypeId="urn:microsoft.com/office/officeart/2005/8/quickstyle/simple5" qsCatId="simple" csTypeId="urn:microsoft.com/office/officeart/2005/8/colors/accent3_2" csCatId="accent3" phldr="1"/>
      <dgm:spPr/>
      <dgm:t>
        <a:bodyPr/>
        <a:lstStyle/>
        <a:p>
          <a:endParaRPr lang="en-US"/>
        </a:p>
      </dgm:t>
    </dgm:pt>
    <dgm:pt modelId="{BB381D8C-D72B-4A3E-992D-689054DEF0CD}">
      <dgm:prSet/>
      <dgm:spPr/>
      <dgm:t>
        <a:bodyPr/>
        <a:lstStyle/>
        <a:p>
          <a:endParaRPr lang="en-US" dirty="0"/>
        </a:p>
      </dgm:t>
    </dgm:pt>
    <dgm:pt modelId="{E3A41593-C736-4684-96E0-2F61BA80592C}" type="parTrans" cxnId="{28A52409-B5A3-4FF6-99D1-99B1E4AE7B51}">
      <dgm:prSet/>
      <dgm:spPr/>
      <dgm:t>
        <a:bodyPr/>
        <a:lstStyle/>
        <a:p>
          <a:endParaRPr lang="en-US"/>
        </a:p>
      </dgm:t>
    </dgm:pt>
    <dgm:pt modelId="{E865BF0A-ED3B-4BDE-B52E-DB1B997A05B2}" type="sibTrans" cxnId="{28A52409-B5A3-4FF6-99D1-99B1E4AE7B51}">
      <dgm:prSet/>
      <dgm:spPr/>
      <dgm:t>
        <a:bodyPr/>
        <a:lstStyle/>
        <a:p>
          <a:endParaRPr lang="en-US"/>
        </a:p>
      </dgm:t>
    </dgm:pt>
    <dgm:pt modelId="{A12D0829-FC00-495B-BEF1-8291556E91AB}">
      <dgm:prSet/>
      <dgm:spPr/>
      <dgm:t>
        <a:bodyPr/>
        <a:lstStyle/>
        <a:p>
          <a:endParaRPr lang="en-US" dirty="0"/>
        </a:p>
      </dgm:t>
    </dgm:pt>
    <dgm:pt modelId="{14998116-B3DF-4EBE-BFA8-C27EAC1C214F}" type="parTrans" cxnId="{640684BE-43AD-4A75-A545-8DD1BE8383EF}">
      <dgm:prSet/>
      <dgm:spPr/>
      <dgm:t>
        <a:bodyPr/>
        <a:lstStyle/>
        <a:p>
          <a:endParaRPr lang="en-US"/>
        </a:p>
      </dgm:t>
    </dgm:pt>
    <dgm:pt modelId="{B8365630-E017-4506-A6C4-1D9CA2A09676}" type="sibTrans" cxnId="{640684BE-43AD-4A75-A545-8DD1BE8383EF}">
      <dgm:prSet/>
      <dgm:spPr/>
      <dgm:t>
        <a:bodyPr/>
        <a:lstStyle/>
        <a:p>
          <a:endParaRPr lang="en-US"/>
        </a:p>
      </dgm:t>
    </dgm:pt>
    <dgm:pt modelId="{53B1EC7D-0FED-4C06-ABA6-A726A333E89D}">
      <dgm:prSet/>
      <dgm:spPr/>
      <dgm:t>
        <a:bodyPr/>
        <a:lstStyle/>
        <a:p>
          <a:endParaRPr lang="en-US" dirty="0"/>
        </a:p>
      </dgm:t>
    </dgm:pt>
    <dgm:pt modelId="{0832186C-5715-44E8-B162-7FD0FD186515}" type="parTrans" cxnId="{092DD6A2-456A-4727-8A8A-4EF2404EEF06}">
      <dgm:prSet/>
      <dgm:spPr/>
      <dgm:t>
        <a:bodyPr/>
        <a:lstStyle/>
        <a:p>
          <a:endParaRPr lang="en-US"/>
        </a:p>
      </dgm:t>
    </dgm:pt>
    <dgm:pt modelId="{299E7508-1443-43BD-A367-FCF900B92CB7}" type="sibTrans" cxnId="{092DD6A2-456A-4727-8A8A-4EF2404EEF06}">
      <dgm:prSet/>
      <dgm:spPr/>
      <dgm:t>
        <a:bodyPr/>
        <a:lstStyle/>
        <a:p>
          <a:endParaRPr lang="en-US"/>
        </a:p>
      </dgm:t>
    </dgm:pt>
    <dgm:pt modelId="{3AB0301B-9A75-4003-BB93-AA8C68AFCA0B}">
      <dgm:prSet/>
      <dgm:spPr/>
      <dgm:t>
        <a:bodyPr/>
        <a:lstStyle/>
        <a:p>
          <a:endParaRPr lang="en-US" dirty="0"/>
        </a:p>
      </dgm:t>
    </dgm:pt>
    <dgm:pt modelId="{A19E6C71-AFFF-424F-958F-C0EA47A47B00}" type="parTrans" cxnId="{9EC707DB-877E-4E5A-ACFA-7A1325344507}">
      <dgm:prSet/>
      <dgm:spPr/>
      <dgm:t>
        <a:bodyPr/>
        <a:lstStyle/>
        <a:p>
          <a:endParaRPr lang="en-US"/>
        </a:p>
      </dgm:t>
    </dgm:pt>
    <dgm:pt modelId="{D7B0539D-F6C6-4457-B7C2-95082807642A}" type="sibTrans" cxnId="{9EC707DB-877E-4E5A-ACFA-7A1325344507}">
      <dgm:prSet/>
      <dgm:spPr/>
      <dgm:t>
        <a:bodyPr/>
        <a:lstStyle/>
        <a:p>
          <a:endParaRPr lang="en-US"/>
        </a:p>
      </dgm:t>
    </dgm:pt>
    <dgm:pt modelId="{DB64FFC9-01C7-47BA-9275-4F5DCCB49ACB}">
      <dgm:prSet/>
      <dgm:spPr/>
      <dgm:t>
        <a:bodyPr/>
        <a:lstStyle/>
        <a:p>
          <a:endParaRPr lang="en-US" dirty="0"/>
        </a:p>
      </dgm:t>
    </dgm:pt>
    <dgm:pt modelId="{79E7178C-FA60-44C0-8DC0-1DE04F31529F}" type="sibTrans" cxnId="{A53F1049-370D-41D7-A4B9-6C234A2BD256}">
      <dgm:prSet/>
      <dgm:spPr/>
      <dgm:t>
        <a:bodyPr/>
        <a:lstStyle/>
        <a:p>
          <a:endParaRPr lang="en-US"/>
        </a:p>
      </dgm:t>
    </dgm:pt>
    <dgm:pt modelId="{A34A7362-1FD2-466D-9231-0B8F302545E0}" type="parTrans" cxnId="{A53F1049-370D-41D7-A4B9-6C234A2BD256}">
      <dgm:prSet/>
      <dgm:spPr/>
      <dgm:t>
        <a:bodyPr/>
        <a:lstStyle/>
        <a:p>
          <a:endParaRPr lang="en-US"/>
        </a:p>
      </dgm:t>
    </dgm:pt>
    <dgm:pt modelId="{74A9DFAD-C6B3-47FF-A2A5-2DCD4BC505EF}" type="pres">
      <dgm:prSet presAssocID="{CB329390-6891-47DD-BE9E-3AC3EDFE5724}" presName="vert0" presStyleCnt="0">
        <dgm:presLayoutVars>
          <dgm:dir/>
          <dgm:animOne val="branch"/>
          <dgm:animLvl val="lvl"/>
        </dgm:presLayoutVars>
      </dgm:prSet>
      <dgm:spPr/>
      <dgm:t>
        <a:bodyPr/>
        <a:lstStyle/>
        <a:p>
          <a:endParaRPr lang="en-US"/>
        </a:p>
      </dgm:t>
    </dgm:pt>
    <dgm:pt modelId="{BBE93094-2FCE-41DC-81B2-E92C248FCC20}" type="pres">
      <dgm:prSet presAssocID="{DB64FFC9-01C7-47BA-9275-4F5DCCB49ACB}" presName="thickLine" presStyleLbl="alignNode1" presStyleIdx="0" presStyleCnt="5"/>
      <dgm:spPr/>
    </dgm:pt>
    <dgm:pt modelId="{7F591BD6-EB3B-4AEF-B1AF-93B9BE79758D}" type="pres">
      <dgm:prSet presAssocID="{DB64FFC9-01C7-47BA-9275-4F5DCCB49ACB}" presName="horz1" presStyleCnt="0"/>
      <dgm:spPr/>
    </dgm:pt>
    <dgm:pt modelId="{14743476-9DE8-43E5-9653-093C0A871386}" type="pres">
      <dgm:prSet presAssocID="{DB64FFC9-01C7-47BA-9275-4F5DCCB49ACB}" presName="tx1" presStyleLbl="revTx" presStyleIdx="0" presStyleCnt="5"/>
      <dgm:spPr/>
      <dgm:t>
        <a:bodyPr/>
        <a:lstStyle/>
        <a:p>
          <a:endParaRPr lang="en-US"/>
        </a:p>
      </dgm:t>
    </dgm:pt>
    <dgm:pt modelId="{DCD3D4A1-0349-41FE-B263-351D1C9CA51D}" type="pres">
      <dgm:prSet presAssocID="{DB64FFC9-01C7-47BA-9275-4F5DCCB49ACB}" presName="vert1" presStyleCnt="0"/>
      <dgm:spPr/>
    </dgm:pt>
    <dgm:pt modelId="{C73B6AB4-B80F-4441-8049-303E8C7402D6}" type="pres">
      <dgm:prSet presAssocID="{BB381D8C-D72B-4A3E-992D-689054DEF0CD}" presName="thickLine" presStyleLbl="alignNode1" presStyleIdx="1" presStyleCnt="5"/>
      <dgm:spPr/>
    </dgm:pt>
    <dgm:pt modelId="{7EAEC8F2-844B-496C-9EF3-3B6A2954BA74}" type="pres">
      <dgm:prSet presAssocID="{BB381D8C-D72B-4A3E-992D-689054DEF0CD}" presName="horz1" presStyleCnt="0"/>
      <dgm:spPr/>
    </dgm:pt>
    <dgm:pt modelId="{515FBE64-FD42-4A29-9BAE-2626BC7BEE59}" type="pres">
      <dgm:prSet presAssocID="{BB381D8C-D72B-4A3E-992D-689054DEF0CD}" presName="tx1" presStyleLbl="revTx" presStyleIdx="1" presStyleCnt="5"/>
      <dgm:spPr/>
      <dgm:t>
        <a:bodyPr/>
        <a:lstStyle/>
        <a:p>
          <a:endParaRPr lang="en-US"/>
        </a:p>
      </dgm:t>
    </dgm:pt>
    <dgm:pt modelId="{5CDA8AF0-DFF9-465E-B2D2-99682B50A059}" type="pres">
      <dgm:prSet presAssocID="{BB381D8C-D72B-4A3E-992D-689054DEF0CD}" presName="vert1" presStyleCnt="0"/>
      <dgm:spPr/>
    </dgm:pt>
    <dgm:pt modelId="{942B8B65-73B5-4B81-8DC4-0DBA27B3818C}" type="pres">
      <dgm:prSet presAssocID="{A12D0829-FC00-495B-BEF1-8291556E91AB}" presName="thickLine" presStyleLbl="alignNode1" presStyleIdx="2" presStyleCnt="5"/>
      <dgm:spPr/>
    </dgm:pt>
    <dgm:pt modelId="{67AB1C3E-0599-4F91-BE7F-640B02F04F6C}" type="pres">
      <dgm:prSet presAssocID="{A12D0829-FC00-495B-BEF1-8291556E91AB}" presName="horz1" presStyleCnt="0"/>
      <dgm:spPr/>
    </dgm:pt>
    <dgm:pt modelId="{7F552C79-3DB7-4380-B328-48A074786324}" type="pres">
      <dgm:prSet presAssocID="{A12D0829-FC00-495B-BEF1-8291556E91AB}" presName="tx1" presStyleLbl="revTx" presStyleIdx="2" presStyleCnt="5"/>
      <dgm:spPr/>
      <dgm:t>
        <a:bodyPr/>
        <a:lstStyle/>
        <a:p>
          <a:endParaRPr lang="en-US"/>
        </a:p>
      </dgm:t>
    </dgm:pt>
    <dgm:pt modelId="{251BD2B2-6540-4015-A4AC-091CBBAA4D70}" type="pres">
      <dgm:prSet presAssocID="{A12D0829-FC00-495B-BEF1-8291556E91AB}" presName="vert1" presStyleCnt="0"/>
      <dgm:spPr/>
    </dgm:pt>
    <dgm:pt modelId="{ACD94EA2-57AF-4893-A648-3BA7D28D5776}" type="pres">
      <dgm:prSet presAssocID="{53B1EC7D-0FED-4C06-ABA6-A726A333E89D}" presName="thickLine" presStyleLbl="alignNode1" presStyleIdx="3" presStyleCnt="5"/>
      <dgm:spPr/>
    </dgm:pt>
    <dgm:pt modelId="{C0A4636D-7293-479D-91A1-D79AC8151286}" type="pres">
      <dgm:prSet presAssocID="{53B1EC7D-0FED-4C06-ABA6-A726A333E89D}" presName="horz1" presStyleCnt="0"/>
      <dgm:spPr/>
    </dgm:pt>
    <dgm:pt modelId="{AC91BC84-1C58-4F81-A114-BA48121A4F69}" type="pres">
      <dgm:prSet presAssocID="{53B1EC7D-0FED-4C06-ABA6-A726A333E89D}" presName="tx1" presStyleLbl="revTx" presStyleIdx="3" presStyleCnt="5"/>
      <dgm:spPr/>
      <dgm:t>
        <a:bodyPr/>
        <a:lstStyle/>
        <a:p>
          <a:endParaRPr lang="en-US"/>
        </a:p>
      </dgm:t>
    </dgm:pt>
    <dgm:pt modelId="{20D69B7F-CE70-4C87-9517-1EFE4C61AC00}" type="pres">
      <dgm:prSet presAssocID="{53B1EC7D-0FED-4C06-ABA6-A726A333E89D}" presName="vert1" presStyleCnt="0"/>
      <dgm:spPr/>
    </dgm:pt>
    <dgm:pt modelId="{2B52074A-CAF5-4072-9BF3-4C4F88165BF0}" type="pres">
      <dgm:prSet presAssocID="{3AB0301B-9A75-4003-BB93-AA8C68AFCA0B}" presName="thickLine" presStyleLbl="alignNode1" presStyleIdx="4" presStyleCnt="5"/>
      <dgm:spPr/>
    </dgm:pt>
    <dgm:pt modelId="{A5BE6796-6F53-4805-9F84-5AFF3E41FDAE}" type="pres">
      <dgm:prSet presAssocID="{3AB0301B-9A75-4003-BB93-AA8C68AFCA0B}" presName="horz1" presStyleCnt="0"/>
      <dgm:spPr/>
    </dgm:pt>
    <dgm:pt modelId="{768D4736-E3E6-41D4-A10E-5604358AC83E}" type="pres">
      <dgm:prSet presAssocID="{3AB0301B-9A75-4003-BB93-AA8C68AFCA0B}" presName="tx1" presStyleLbl="revTx" presStyleIdx="4" presStyleCnt="5"/>
      <dgm:spPr/>
      <dgm:t>
        <a:bodyPr/>
        <a:lstStyle/>
        <a:p>
          <a:endParaRPr lang="en-US"/>
        </a:p>
      </dgm:t>
    </dgm:pt>
    <dgm:pt modelId="{6C8CF8BF-4C49-4431-B2E7-CFAEA221DC6B}" type="pres">
      <dgm:prSet presAssocID="{3AB0301B-9A75-4003-BB93-AA8C68AFCA0B}" presName="vert1" presStyleCnt="0"/>
      <dgm:spPr/>
    </dgm:pt>
  </dgm:ptLst>
  <dgm:cxnLst>
    <dgm:cxn modelId="{A53F1049-370D-41D7-A4B9-6C234A2BD256}" srcId="{CB329390-6891-47DD-BE9E-3AC3EDFE5724}" destId="{DB64FFC9-01C7-47BA-9275-4F5DCCB49ACB}" srcOrd="0" destOrd="0" parTransId="{A34A7362-1FD2-466D-9231-0B8F302545E0}" sibTransId="{79E7178C-FA60-44C0-8DC0-1DE04F31529F}"/>
    <dgm:cxn modelId="{277377E5-B762-4A74-8555-13D9E72DCBD4}" type="presOf" srcId="{DB64FFC9-01C7-47BA-9275-4F5DCCB49ACB}" destId="{14743476-9DE8-43E5-9653-093C0A871386}" srcOrd="0" destOrd="0" presId="urn:microsoft.com/office/officeart/2008/layout/LinedList"/>
    <dgm:cxn modelId="{640684BE-43AD-4A75-A545-8DD1BE8383EF}" srcId="{CB329390-6891-47DD-BE9E-3AC3EDFE5724}" destId="{A12D0829-FC00-495B-BEF1-8291556E91AB}" srcOrd="2" destOrd="0" parTransId="{14998116-B3DF-4EBE-BFA8-C27EAC1C214F}" sibTransId="{B8365630-E017-4506-A6C4-1D9CA2A09676}"/>
    <dgm:cxn modelId="{092DD6A2-456A-4727-8A8A-4EF2404EEF06}" srcId="{CB329390-6891-47DD-BE9E-3AC3EDFE5724}" destId="{53B1EC7D-0FED-4C06-ABA6-A726A333E89D}" srcOrd="3" destOrd="0" parTransId="{0832186C-5715-44E8-B162-7FD0FD186515}" sibTransId="{299E7508-1443-43BD-A367-FCF900B92CB7}"/>
    <dgm:cxn modelId="{1967E75F-3CB4-4EBA-8B10-745A7E95038D}" type="presOf" srcId="{A12D0829-FC00-495B-BEF1-8291556E91AB}" destId="{7F552C79-3DB7-4380-B328-48A074786324}" srcOrd="0" destOrd="0" presId="urn:microsoft.com/office/officeart/2008/layout/LinedList"/>
    <dgm:cxn modelId="{28A52409-B5A3-4FF6-99D1-99B1E4AE7B51}" srcId="{CB329390-6891-47DD-BE9E-3AC3EDFE5724}" destId="{BB381D8C-D72B-4A3E-992D-689054DEF0CD}" srcOrd="1" destOrd="0" parTransId="{E3A41593-C736-4684-96E0-2F61BA80592C}" sibTransId="{E865BF0A-ED3B-4BDE-B52E-DB1B997A05B2}"/>
    <dgm:cxn modelId="{CA856BCD-7D49-4482-B41E-B822740CD32F}" type="presOf" srcId="{BB381D8C-D72B-4A3E-992D-689054DEF0CD}" destId="{515FBE64-FD42-4A29-9BAE-2626BC7BEE59}" srcOrd="0" destOrd="0" presId="urn:microsoft.com/office/officeart/2008/layout/LinedList"/>
    <dgm:cxn modelId="{4DC5581F-59C9-44A9-BA52-3C848E954BED}" type="presOf" srcId="{CB329390-6891-47DD-BE9E-3AC3EDFE5724}" destId="{74A9DFAD-C6B3-47FF-A2A5-2DCD4BC505EF}" srcOrd="0" destOrd="0" presId="urn:microsoft.com/office/officeart/2008/layout/LinedList"/>
    <dgm:cxn modelId="{D68601E0-B805-4153-B336-6FC324CC5433}" type="presOf" srcId="{3AB0301B-9A75-4003-BB93-AA8C68AFCA0B}" destId="{768D4736-E3E6-41D4-A10E-5604358AC83E}" srcOrd="0" destOrd="0" presId="urn:microsoft.com/office/officeart/2008/layout/LinedList"/>
    <dgm:cxn modelId="{9EC707DB-877E-4E5A-ACFA-7A1325344507}" srcId="{CB329390-6891-47DD-BE9E-3AC3EDFE5724}" destId="{3AB0301B-9A75-4003-BB93-AA8C68AFCA0B}" srcOrd="4" destOrd="0" parTransId="{A19E6C71-AFFF-424F-958F-C0EA47A47B00}" sibTransId="{D7B0539D-F6C6-4457-B7C2-95082807642A}"/>
    <dgm:cxn modelId="{DEB3DAF7-007C-44C1-AB9B-74CC7284B02D}" type="presOf" srcId="{53B1EC7D-0FED-4C06-ABA6-A726A333E89D}" destId="{AC91BC84-1C58-4F81-A114-BA48121A4F69}" srcOrd="0" destOrd="0" presId="urn:microsoft.com/office/officeart/2008/layout/LinedList"/>
    <dgm:cxn modelId="{6BB30B0B-E82A-4414-9936-680F6489B515}" type="presParOf" srcId="{74A9DFAD-C6B3-47FF-A2A5-2DCD4BC505EF}" destId="{BBE93094-2FCE-41DC-81B2-E92C248FCC20}" srcOrd="0" destOrd="0" presId="urn:microsoft.com/office/officeart/2008/layout/LinedList"/>
    <dgm:cxn modelId="{252A04B5-1AA5-4729-A7E5-4B116804AB43}" type="presParOf" srcId="{74A9DFAD-C6B3-47FF-A2A5-2DCD4BC505EF}" destId="{7F591BD6-EB3B-4AEF-B1AF-93B9BE79758D}" srcOrd="1" destOrd="0" presId="urn:microsoft.com/office/officeart/2008/layout/LinedList"/>
    <dgm:cxn modelId="{9F3350AE-7CFF-4DFB-8D3B-D911B93E6E36}" type="presParOf" srcId="{7F591BD6-EB3B-4AEF-B1AF-93B9BE79758D}" destId="{14743476-9DE8-43E5-9653-093C0A871386}" srcOrd="0" destOrd="0" presId="urn:microsoft.com/office/officeart/2008/layout/LinedList"/>
    <dgm:cxn modelId="{991B20E0-9BD6-4202-A6CC-E3E0656E730E}" type="presParOf" srcId="{7F591BD6-EB3B-4AEF-B1AF-93B9BE79758D}" destId="{DCD3D4A1-0349-41FE-B263-351D1C9CA51D}" srcOrd="1" destOrd="0" presId="urn:microsoft.com/office/officeart/2008/layout/LinedList"/>
    <dgm:cxn modelId="{63B13816-41BA-446C-BCFC-702D12B3D463}" type="presParOf" srcId="{74A9DFAD-C6B3-47FF-A2A5-2DCD4BC505EF}" destId="{C73B6AB4-B80F-4441-8049-303E8C7402D6}" srcOrd="2" destOrd="0" presId="urn:microsoft.com/office/officeart/2008/layout/LinedList"/>
    <dgm:cxn modelId="{2B081622-3081-4FE8-A285-AD50581064EE}" type="presParOf" srcId="{74A9DFAD-C6B3-47FF-A2A5-2DCD4BC505EF}" destId="{7EAEC8F2-844B-496C-9EF3-3B6A2954BA74}" srcOrd="3" destOrd="0" presId="urn:microsoft.com/office/officeart/2008/layout/LinedList"/>
    <dgm:cxn modelId="{9BD69B33-26BD-4EF2-AD3B-1004DA07347B}" type="presParOf" srcId="{7EAEC8F2-844B-496C-9EF3-3B6A2954BA74}" destId="{515FBE64-FD42-4A29-9BAE-2626BC7BEE59}" srcOrd="0" destOrd="0" presId="urn:microsoft.com/office/officeart/2008/layout/LinedList"/>
    <dgm:cxn modelId="{BAA326CD-329E-45A1-A763-8DB5A50BF700}" type="presParOf" srcId="{7EAEC8F2-844B-496C-9EF3-3B6A2954BA74}" destId="{5CDA8AF0-DFF9-465E-B2D2-99682B50A059}" srcOrd="1" destOrd="0" presId="urn:microsoft.com/office/officeart/2008/layout/LinedList"/>
    <dgm:cxn modelId="{E459C62D-7867-4FB7-BE76-EDD57BF4C63B}" type="presParOf" srcId="{74A9DFAD-C6B3-47FF-A2A5-2DCD4BC505EF}" destId="{942B8B65-73B5-4B81-8DC4-0DBA27B3818C}" srcOrd="4" destOrd="0" presId="urn:microsoft.com/office/officeart/2008/layout/LinedList"/>
    <dgm:cxn modelId="{B3FEEE0F-BB59-4E81-B611-E120D49C0889}" type="presParOf" srcId="{74A9DFAD-C6B3-47FF-A2A5-2DCD4BC505EF}" destId="{67AB1C3E-0599-4F91-BE7F-640B02F04F6C}" srcOrd="5" destOrd="0" presId="urn:microsoft.com/office/officeart/2008/layout/LinedList"/>
    <dgm:cxn modelId="{B8C03EF6-F0CA-4795-8969-9207A5F48943}" type="presParOf" srcId="{67AB1C3E-0599-4F91-BE7F-640B02F04F6C}" destId="{7F552C79-3DB7-4380-B328-48A074786324}" srcOrd="0" destOrd="0" presId="urn:microsoft.com/office/officeart/2008/layout/LinedList"/>
    <dgm:cxn modelId="{E85D167C-35EB-419B-88E1-0075A18DC7CE}" type="presParOf" srcId="{67AB1C3E-0599-4F91-BE7F-640B02F04F6C}" destId="{251BD2B2-6540-4015-A4AC-091CBBAA4D70}" srcOrd="1" destOrd="0" presId="urn:microsoft.com/office/officeart/2008/layout/LinedList"/>
    <dgm:cxn modelId="{D2E0331E-B9DF-42D0-B970-BCFB1E7BA2C9}" type="presParOf" srcId="{74A9DFAD-C6B3-47FF-A2A5-2DCD4BC505EF}" destId="{ACD94EA2-57AF-4893-A648-3BA7D28D5776}" srcOrd="6" destOrd="0" presId="urn:microsoft.com/office/officeart/2008/layout/LinedList"/>
    <dgm:cxn modelId="{FE6EF5CD-E0E4-43E7-86AE-7C2C014E434C}" type="presParOf" srcId="{74A9DFAD-C6B3-47FF-A2A5-2DCD4BC505EF}" destId="{C0A4636D-7293-479D-91A1-D79AC8151286}" srcOrd="7" destOrd="0" presId="urn:microsoft.com/office/officeart/2008/layout/LinedList"/>
    <dgm:cxn modelId="{2BA1007F-6D14-4028-B4F5-CBF5336EA177}" type="presParOf" srcId="{C0A4636D-7293-479D-91A1-D79AC8151286}" destId="{AC91BC84-1C58-4F81-A114-BA48121A4F69}" srcOrd="0" destOrd="0" presId="urn:microsoft.com/office/officeart/2008/layout/LinedList"/>
    <dgm:cxn modelId="{9F877233-7676-4E81-B84B-09C25E4442AC}" type="presParOf" srcId="{C0A4636D-7293-479D-91A1-D79AC8151286}" destId="{20D69B7F-CE70-4C87-9517-1EFE4C61AC00}" srcOrd="1" destOrd="0" presId="urn:microsoft.com/office/officeart/2008/layout/LinedList"/>
    <dgm:cxn modelId="{D0F8A42B-DDE1-4B57-B40E-ECF036E8F9CD}" type="presParOf" srcId="{74A9DFAD-C6B3-47FF-A2A5-2DCD4BC505EF}" destId="{2B52074A-CAF5-4072-9BF3-4C4F88165BF0}" srcOrd="8" destOrd="0" presId="urn:microsoft.com/office/officeart/2008/layout/LinedList"/>
    <dgm:cxn modelId="{FA12B898-98DF-43B1-B32D-B834E7F132CF}" type="presParOf" srcId="{74A9DFAD-C6B3-47FF-A2A5-2DCD4BC505EF}" destId="{A5BE6796-6F53-4805-9F84-5AFF3E41FDAE}" srcOrd="9" destOrd="0" presId="urn:microsoft.com/office/officeart/2008/layout/LinedList"/>
    <dgm:cxn modelId="{91C5587F-B8CD-4440-8AA6-19EF4F3F28EA}" type="presParOf" srcId="{A5BE6796-6F53-4805-9F84-5AFF3E41FDAE}" destId="{768D4736-E3E6-41D4-A10E-5604358AC83E}" srcOrd="0" destOrd="0" presId="urn:microsoft.com/office/officeart/2008/layout/LinedList"/>
    <dgm:cxn modelId="{04D2D38A-E24D-4A04-AD07-BE33F4C71A9C}" type="presParOf" srcId="{A5BE6796-6F53-4805-9F84-5AFF3E41FDAE}" destId="{6C8CF8BF-4C49-4431-B2E7-CFAEA221DC6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93094-2FCE-41DC-81B2-E92C248FCC20}">
      <dsp:nvSpPr>
        <dsp:cNvPr id="0" name=""/>
        <dsp:cNvSpPr/>
      </dsp:nvSpPr>
      <dsp:spPr>
        <a:xfrm>
          <a:off x="0" y="503"/>
          <a:ext cx="7807893"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4743476-9DE8-43E5-9653-093C0A871386}">
      <dsp:nvSpPr>
        <dsp:cNvPr id="0" name=""/>
        <dsp:cNvSpPr/>
      </dsp:nvSpPr>
      <dsp:spPr>
        <a:xfrm>
          <a:off x="0" y="503"/>
          <a:ext cx="7807893" cy="82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lvl="0" algn="l" defTabSz="1689100">
            <a:lnSpc>
              <a:spcPct val="90000"/>
            </a:lnSpc>
            <a:spcBef>
              <a:spcPct val="0"/>
            </a:spcBef>
            <a:spcAft>
              <a:spcPct val="35000"/>
            </a:spcAft>
          </a:pPr>
          <a:endParaRPr lang="en-US" sz="3800" kern="1200" dirty="0"/>
        </a:p>
      </dsp:txBody>
      <dsp:txXfrm>
        <a:off x="0" y="503"/>
        <a:ext cx="7807893" cy="825155"/>
      </dsp:txXfrm>
    </dsp:sp>
    <dsp:sp modelId="{C73B6AB4-B80F-4441-8049-303E8C7402D6}">
      <dsp:nvSpPr>
        <dsp:cNvPr id="0" name=""/>
        <dsp:cNvSpPr/>
      </dsp:nvSpPr>
      <dsp:spPr>
        <a:xfrm>
          <a:off x="0" y="825658"/>
          <a:ext cx="7807893"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15FBE64-FD42-4A29-9BAE-2626BC7BEE59}">
      <dsp:nvSpPr>
        <dsp:cNvPr id="0" name=""/>
        <dsp:cNvSpPr/>
      </dsp:nvSpPr>
      <dsp:spPr>
        <a:xfrm>
          <a:off x="0" y="825658"/>
          <a:ext cx="7807893" cy="82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lvl="0" algn="l" defTabSz="1689100">
            <a:lnSpc>
              <a:spcPct val="90000"/>
            </a:lnSpc>
            <a:spcBef>
              <a:spcPct val="0"/>
            </a:spcBef>
            <a:spcAft>
              <a:spcPct val="35000"/>
            </a:spcAft>
          </a:pPr>
          <a:endParaRPr lang="en-US" sz="3800" kern="1200" dirty="0"/>
        </a:p>
      </dsp:txBody>
      <dsp:txXfrm>
        <a:off x="0" y="825658"/>
        <a:ext cx="7807893" cy="825155"/>
      </dsp:txXfrm>
    </dsp:sp>
    <dsp:sp modelId="{942B8B65-73B5-4B81-8DC4-0DBA27B3818C}">
      <dsp:nvSpPr>
        <dsp:cNvPr id="0" name=""/>
        <dsp:cNvSpPr/>
      </dsp:nvSpPr>
      <dsp:spPr>
        <a:xfrm>
          <a:off x="0" y="1650813"/>
          <a:ext cx="7807893"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F552C79-3DB7-4380-B328-48A074786324}">
      <dsp:nvSpPr>
        <dsp:cNvPr id="0" name=""/>
        <dsp:cNvSpPr/>
      </dsp:nvSpPr>
      <dsp:spPr>
        <a:xfrm>
          <a:off x="0" y="1650813"/>
          <a:ext cx="7807893" cy="82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lvl="0" algn="l" defTabSz="1689100">
            <a:lnSpc>
              <a:spcPct val="90000"/>
            </a:lnSpc>
            <a:spcBef>
              <a:spcPct val="0"/>
            </a:spcBef>
            <a:spcAft>
              <a:spcPct val="35000"/>
            </a:spcAft>
          </a:pPr>
          <a:endParaRPr lang="en-US" sz="3800" kern="1200" dirty="0"/>
        </a:p>
      </dsp:txBody>
      <dsp:txXfrm>
        <a:off x="0" y="1650813"/>
        <a:ext cx="7807893" cy="825155"/>
      </dsp:txXfrm>
    </dsp:sp>
    <dsp:sp modelId="{ACD94EA2-57AF-4893-A648-3BA7D28D5776}">
      <dsp:nvSpPr>
        <dsp:cNvPr id="0" name=""/>
        <dsp:cNvSpPr/>
      </dsp:nvSpPr>
      <dsp:spPr>
        <a:xfrm>
          <a:off x="0" y="2475969"/>
          <a:ext cx="7807893"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C91BC84-1C58-4F81-A114-BA48121A4F69}">
      <dsp:nvSpPr>
        <dsp:cNvPr id="0" name=""/>
        <dsp:cNvSpPr/>
      </dsp:nvSpPr>
      <dsp:spPr>
        <a:xfrm>
          <a:off x="0" y="2475969"/>
          <a:ext cx="7807893" cy="82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lvl="0" algn="l" defTabSz="1689100">
            <a:lnSpc>
              <a:spcPct val="90000"/>
            </a:lnSpc>
            <a:spcBef>
              <a:spcPct val="0"/>
            </a:spcBef>
            <a:spcAft>
              <a:spcPct val="35000"/>
            </a:spcAft>
          </a:pPr>
          <a:endParaRPr lang="en-US" sz="3800" kern="1200" dirty="0"/>
        </a:p>
      </dsp:txBody>
      <dsp:txXfrm>
        <a:off x="0" y="2475969"/>
        <a:ext cx="7807893" cy="825155"/>
      </dsp:txXfrm>
    </dsp:sp>
    <dsp:sp modelId="{2B52074A-CAF5-4072-9BF3-4C4F88165BF0}">
      <dsp:nvSpPr>
        <dsp:cNvPr id="0" name=""/>
        <dsp:cNvSpPr/>
      </dsp:nvSpPr>
      <dsp:spPr>
        <a:xfrm>
          <a:off x="0" y="3301124"/>
          <a:ext cx="7807893"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68D4736-E3E6-41D4-A10E-5604358AC83E}">
      <dsp:nvSpPr>
        <dsp:cNvPr id="0" name=""/>
        <dsp:cNvSpPr/>
      </dsp:nvSpPr>
      <dsp:spPr>
        <a:xfrm>
          <a:off x="0" y="3301124"/>
          <a:ext cx="7807893" cy="82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lvl="0" algn="l" defTabSz="1689100">
            <a:lnSpc>
              <a:spcPct val="90000"/>
            </a:lnSpc>
            <a:spcBef>
              <a:spcPct val="0"/>
            </a:spcBef>
            <a:spcAft>
              <a:spcPct val="35000"/>
            </a:spcAft>
          </a:pPr>
          <a:endParaRPr lang="en-US" sz="3800" kern="1200" dirty="0"/>
        </a:p>
      </dsp:txBody>
      <dsp:txXfrm>
        <a:off x="0" y="3301124"/>
        <a:ext cx="7807893" cy="82515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BCDFF6-05D4-48A2-9DC2-5916E8C5CDDE}" type="datetimeFigureOut">
              <a:rPr lang="en-US" smtClean="0"/>
              <a:t>5/25/2022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7CB9CC-A06A-45E9-8DE9-FC6F861D4F9D}" type="slidenum">
              <a:rPr lang="en-US" smtClean="0"/>
              <a:t>‹#›</a:t>
            </a:fld>
            <a:endParaRPr lang="en-US"/>
          </a:p>
        </p:txBody>
      </p:sp>
    </p:spTree>
    <p:extLst>
      <p:ext uri="{BB962C8B-B14F-4D97-AF65-F5344CB8AC3E}">
        <p14:creationId xmlns:p14="http://schemas.microsoft.com/office/powerpoint/2010/main" val="14325172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124A6C-6781-424A-8BDD-4268583C75E8}" type="datetimeFigureOut">
              <a:rPr lang="en-US" smtClean="0"/>
              <a:t>5/25/2022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418958-F946-4E52-80DC-D02C8EECAE73}" type="slidenum">
              <a:rPr lang="en-US" smtClean="0"/>
              <a:t>‹#›</a:t>
            </a:fld>
            <a:endParaRPr lang="en-US"/>
          </a:p>
        </p:txBody>
      </p:sp>
    </p:spTree>
    <p:extLst>
      <p:ext uri="{BB962C8B-B14F-4D97-AF65-F5344CB8AC3E}">
        <p14:creationId xmlns:p14="http://schemas.microsoft.com/office/powerpoint/2010/main" val="35525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ar-KW" dirty="0"/>
          </a:p>
        </p:txBody>
      </p:sp>
      <p:sp>
        <p:nvSpPr>
          <p:cNvPr id="4" name="Slide Number Placeholder 3"/>
          <p:cNvSpPr>
            <a:spLocks noGrp="1"/>
          </p:cNvSpPr>
          <p:nvPr>
            <p:ph type="sldNum" sz="quarter" idx="5"/>
          </p:nvPr>
        </p:nvSpPr>
        <p:spPr/>
        <p:txBody>
          <a:bodyPr/>
          <a:lstStyle/>
          <a:p>
            <a:fld id="{0E418958-F946-4E52-80DC-D02C8EECAE73}" type="slidenum">
              <a:rPr lang="en-US" smtClean="0"/>
              <a:t>11</a:t>
            </a:fld>
            <a:endParaRPr lang="en-US"/>
          </a:p>
        </p:txBody>
      </p:sp>
    </p:spTree>
    <p:extLst>
      <p:ext uri="{BB962C8B-B14F-4D97-AF65-F5344CB8AC3E}">
        <p14:creationId xmlns:p14="http://schemas.microsoft.com/office/powerpoint/2010/main" val="2188644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1143000" y="685800"/>
            <a:ext cx="4572000" cy="3429000"/>
          </a:xfrm>
        </p:spPr>
      </p:sp>
      <p:sp>
        <p:nvSpPr>
          <p:cNvPr id="3" name="Not Yer Tutucusu 2"/>
          <p:cNvSpPr>
            <a:spLocks noGrp="1"/>
          </p:cNvSpPr>
          <p:nvPr>
            <p:ph type="body" idx="1"/>
          </p:nvPr>
        </p:nvSpPr>
        <p:spPr/>
        <p:txBody>
          <a:bodyPr/>
          <a:lstStyle/>
          <a:p>
            <a:endParaRPr lang="ar-SA" dirty="0"/>
          </a:p>
          <a:p>
            <a:endParaRPr lang="en-US" dirty="0"/>
          </a:p>
        </p:txBody>
      </p:sp>
      <p:sp>
        <p:nvSpPr>
          <p:cNvPr id="4" name="Slayt Numarası Yer Tutucusu 3"/>
          <p:cNvSpPr>
            <a:spLocks noGrp="1"/>
          </p:cNvSpPr>
          <p:nvPr>
            <p:ph type="sldNum" sz="quarter" idx="5"/>
          </p:nvPr>
        </p:nvSpPr>
        <p:spPr/>
        <p:txBody>
          <a:bodyPr/>
          <a:lstStyle/>
          <a:p>
            <a:fld id="{0E418958-F946-4E52-80DC-D02C8EECAE73}" type="slidenum">
              <a:rPr lang="en-US" smtClean="0"/>
              <a:t>16</a:t>
            </a:fld>
            <a:endParaRPr lang="en-US"/>
          </a:p>
        </p:txBody>
      </p:sp>
    </p:spTree>
    <p:extLst>
      <p:ext uri="{BB962C8B-B14F-4D97-AF65-F5344CB8AC3E}">
        <p14:creationId xmlns:p14="http://schemas.microsoft.com/office/powerpoint/2010/main" val="3026853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76AEFC-1CA2-4A36-9FC7-A16BB1182150}"/>
              </a:ext>
            </a:extLst>
          </p:cNvPr>
          <p:cNvSpPr>
            <a:spLocks noGrp="1"/>
          </p:cNvSpPr>
          <p:nvPr>
            <p:ph type="ctrTitle"/>
          </p:nvPr>
        </p:nvSpPr>
        <p:spPr>
          <a:xfrm>
            <a:off x="1143000" y="1122363"/>
            <a:ext cx="6858000" cy="2387600"/>
          </a:xfrm>
        </p:spPr>
        <p:txBody>
          <a:bodyPr anchor="b"/>
          <a:lstStyle>
            <a:lvl1pPr algn="ctr">
              <a:defRPr sz="4500"/>
            </a:lvl1pPr>
          </a:lstStyle>
          <a:p>
            <a:r>
              <a:rPr lang="tr-TR"/>
              <a:t>Asıl başlık stilini düzenlemek için tıklayın</a:t>
            </a:r>
            <a:endParaRPr lang="en-US"/>
          </a:p>
        </p:txBody>
      </p:sp>
      <p:sp>
        <p:nvSpPr>
          <p:cNvPr id="3" name="Alt Başlık 2">
            <a:extLst>
              <a:ext uri="{FF2B5EF4-FFF2-40B4-BE49-F238E27FC236}">
                <a16:creationId xmlns:a16="http://schemas.microsoft.com/office/drawing/2014/main" id="{2B337F56-6C92-4BB9-9F34-973D59F692E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endParaRPr lang="en-US"/>
          </a:p>
        </p:txBody>
      </p:sp>
      <p:sp>
        <p:nvSpPr>
          <p:cNvPr id="4" name="Veri Yer Tutucusu 3">
            <a:extLst>
              <a:ext uri="{FF2B5EF4-FFF2-40B4-BE49-F238E27FC236}">
                <a16:creationId xmlns:a16="http://schemas.microsoft.com/office/drawing/2014/main" id="{F5CC7808-D92E-40CB-8AB1-92F5EE80C030}"/>
              </a:ext>
            </a:extLst>
          </p:cNvPr>
          <p:cNvSpPr>
            <a:spLocks noGrp="1"/>
          </p:cNvSpPr>
          <p:nvPr>
            <p:ph type="dt" sz="half" idx="10"/>
          </p:nvPr>
        </p:nvSpPr>
        <p:spPr/>
        <p:txBody>
          <a:bodyPr/>
          <a:lstStyle/>
          <a:p>
            <a:fld id="{A5C73C5D-9F3A-4AC6-A907-7ACAD8718500}" type="datetime1">
              <a:rPr lang="en-US" smtClean="0"/>
              <a:t>5/25/2022</a:t>
            </a:fld>
            <a:endParaRPr lang="en-US"/>
          </a:p>
        </p:txBody>
      </p:sp>
      <p:sp>
        <p:nvSpPr>
          <p:cNvPr id="5" name="Alt Bilgi Yer Tutucusu 4">
            <a:extLst>
              <a:ext uri="{FF2B5EF4-FFF2-40B4-BE49-F238E27FC236}">
                <a16:creationId xmlns:a16="http://schemas.microsoft.com/office/drawing/2014/main" id="{DC62AE1B-1FED-4C8E-B249-30181BB83330}"/>
              </a:ext>
            </a:extLst>
          </p:cNvPr>
          <p:cNvSpPr>
            <a:spLocks noGrp="1"/>
          </p:cNvSpPr>
          <p:nvPr>
            <p:ph type="ftr" sz="quarter" idx="11"/>
          </p:nvPr>
        </p:nvSpPr>
        <p:spPr/>
        <p:txBody>
          <a:bodyPr/>
          <a:lstStyle/>
          <a:p>
            <a:r>
              <a:rPr lang="en-US"/>
              <a:t>Copyright 2010</a:t>
            </a:r>
          </a:p>
        </p:txBody>
      </p:sp>
      <p:sp>
        <p:nvSpPr>
          <p:cNvPr id="6" name="Slayt Numarası Yer Tutucusu 5">
            <a:extLst>
              <a:ext uri="{FF2B5EF4-FFF2-40B4-BE49-F238E27FC236}">
                <a16:creationId xmlns:a16="http://schemas.microsoft.com/office/drawing/2014/main" id="{7CD7CD6C-E4EB-4E9A-9944-6FBA082761E7}"/>
              </a:ext>
            </a:extLst>
          </p:cNvPr>
          <p:cNvSpPr>
            <a:spLocks noGrp="1"/>
          </p:cNvSpPr>
          <p:nvPr>
            <p:ph type="sldNum" sz="quarter" idx="12"/>
          </p:nvPr>
        </p:nvSpPr>
        <p:spPr/>
        <p:txBody>
          <a:bodyPr/>
          <a:lstStyle/>
          <a:p>
            <a:fld id="{7D3D4356-750F-43A5-86F1-332F9B8C8A9C}" type="slidenum">
              <a:rPr lang="en-US" smtClean="0"/>
              <a:pPr/>
              <a:t>‹#›</a:t>
            </a:fld>
            <a:endParaRPr lang="en-US"/>
          </a:p>
        </p:txBody>
      </p:sp>
    </p:spTree>
    <p:extLst>
      <p:ext uri="{BB962C8B-B14F-4D97-AF65-F5344CB8AC3E}">
        <p14:creationId xmlns:p14="http://schemas.microsoft.com/office/powerpoint/2010/main" val="815087916"/>
      </p:ext>
    </p:extLst>
  </p:cSld>
  <p:clrMapOvr>
    <a:masterClrMapping/>
  </p:clrMapOvr>
  <p:transition spd="slow">
    <p:push/>
  </p:transition>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F94FEE-F827-4E84-98C6-88D69ED50D72}"/>
              </a:ext>
            </a:extLst>
          </p:cNvPr>
          <p:cNvSpPr>
            <a:spLocks noGrp="1"/>
          </p:cNvSpPr>
          <p:nvPr>
            <p:ph type="title"/>
          </p:nvPr>
        </p:nvSpPr>
        <p:spPr/>
        <p:txBody>
          <a:bodyPr/>
          <a:lstStyle/>
          <a:p>
            <a:r>
              <a:rPr lang="tr-TR"/>
              <a:t>Asıl başlık stilini düzenlemek için tıklayın</a:t>
            </a:r>
            <a:endParaRPr lang="en-US"/>
          </a:p>
        </p:txBody>
      </p:sp>
      <p:sp>
        <p:nvSpPr>
          <p:cNvPr id="3" name="Dikey Metin Yer Tutucusu 2">
            <a:extLst>
              <a:ext uri="{FF2B5EF4-FFF2-40B4-BE49-F238E27FC236}">
                <a16:creationId xmlns:a16="http://schemas.microsoft.com/office/drawing/2014/main" id="{F88C7D9B-2656-449E-BEE0-14E2D802668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309CD5B7-919D-4A82-9832-0A7817D9C80F}"/>
              </a:ext>
            </a:extLst>
          </p:cNvPr>
          <p:cNvSpPr>
            <a:spLocks noGrp="1"/>
          </p:cNvSpPr>
          <p:nvPr>
            <p:ph type="dt" sz="half" idx="10"/>
          </p:nvPr>
        </p:nvSpPr>
        <p:spPr/>
        <p:txBody>
          <a:bodyPr/>
          <a:lstStyle/>
          <a:p>
            <a:fld id="{A5C73C5D-9F3A-4AC6-A907-7ACAD8718500}" type="datetime1">
              <a:rPr lang="en-US" smtClean="0"/>
              <a:t>5/25/2022</a:t>
            </a:fld>
            <a:endParaRPr lang="en-US"/>
          </a:p>
        </p:txBody>
      </p:sp>
      <p:sp>
        <p:nvSpPr>
          <p:cNvPr id="5" name="Alt Bilgi Yer Tutucusu 4">
            <a:extLst>
              <a:ext uri="{FF2B5EF4-FFF2-40B4-BE49-F238E27FC236}">
                <a16:creationId xmlns:a16="http://schemas.microsoft.com/office/drawing/2014/main" id="{B33B844E-7CE3-410A-8045-EC43C09B9591}"/>
              </a:ext>
            </a:extLst>
          </p:cNvPr>
          <p:cNvSpPr>
            <a:spLocks noGrp="1"/>
          </p:cNvSpPr>
          <p:nvPr>
            <p:ph type="ftr" sz="quarter" idx="11"/>
          </p:nvPr>
        </p:nvSpPr>
        <p:spPr/>
        <p:txBody>
          <a:bodyPr/>
          <a:lstStyle/>
          <a:p>
            <a:r>
              <a:rPr lang="en-US"/>
              <a:t>Copyright 2010</a:t>
            </a:r>
          </a:p>
        </p:txBody>
      </p:sp>
      <p:sp>
        <p:nvSpPr>
          <p:cNvPr id="6" name="Slayt Numarası Yer Tutucusu 5">
            <a:extLst>
              <a:ext uri="{FF2B5EF4-FFF2-40B4-BE49-F238E27FC236}">
                <a16:creationId xmlns:a16="http://schemas.microsoft.com/office/drawing/2014/main" id="{D4286D0F-C0A8-4146-93FD-19E10D0CC604}"/>
              </a:ext>
            </a:extLst>
          </p:cNvPr>
          <p:cNvSpPr>
            <a:spLocks noGrp="1"/>
          </p:cNvSpPr>
          <p:nvPr>
            <p:ph type="sldNum" sz="quarter" idx="12"/>
          </p:nvPr>
        </p:nvSpPr>
        <p:spPr/>
        <p:txBody>
          <a:bodyPr/>
          <a:lstStyle/>
          <a:p>
            <a:fld id="{7D3D4356-750F-43A5-86F1-332F9B8C8A9C}" type="slidenum">
              <a:rPr lang="en-US" smtClean="0"/>
              <a:pPr/>
              <a:t>‹#›</a:t>
            </a:fld>
            <a:endParaRPr lang="en-US"/>
          </a:p>
        </p:txBody>
      </p:sp>
    </p:spTree>
    <p:extLst>
      <p:ext uri="{BB962C8B-B14F-4D97-AF65-F5344CB8AC3E}">
        <p14:creationId xmlns:p14="http://schemas.microsoft.com/office/powerpoint/2010/main" val="619824197"/>
      </p:ext>
    </p:extLst>
  </p:cSld>
  <p:clrMapOvr>
    <a:masterClrMapping/>
  </p:clrMapOvr>
  <p:transition spd="slow">
    <p:push/>
  </p:transition>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C6BAAB0A-7F84-4F6E-BEFD-29872FBCB597}"/>
              </a:ext>
            </a:extLst>
          </p:cNvPr>
          <p:cNvSpPr>
            <a:spLocks noGrp="1"/>
          </p:cNvSpPr>
          <p:nvPr>
            <p:ph type="title" orient="vert"/>
          </p:nvPr>
        </p:nvSpPr>
        <p:spPr>
          <a:xfrm>
            <a:off x="6543676" y="365125"/>
            <a:ext cx="1971675" cy="5811838"/>
          </a:xfrm>
        </p:spPr>
        <p:txBody>
          <a:bodyPr vert="eaVert"/>
          <a:lstStyle/>
          <a:p>
            <a:r>
              <a:rPr lang="tr-TR"/>
              <a:t>Asıl başlık stilini düzenlemek için tıklayın</a:t>
            </a:r>
            <a:endParaRPr lang="en-US"/>
          </a:p>
        </p:txBody>
      </p:sp>
      <p:sp>
        <p:nvSpPr>
          <p:cNvPr id="3" name="Dikey Metin Yer Tutucusu 2">
            <a:extLst>
              <a:ext uri="{FF2B5EF4-FFF2-40B4-BE49-F238E27FC236}">
                <a16:creationId xmlns:a16="http://schemas.microsoft.com/office/drawing/2014/main" id="{BAC61A6D-522C-4918-A616-A3D0D8EAE454}"/>
              </a:ext>
            </a:extLst>
          </p:cNvPr>
          <p:cNvSpPr>
            <a:spLocks noGrp="1"/>
          </p:cNvSpPr>
          <p:nvPr>
            <p:ph type="body" orient="vert" idx="1"/>
          </p:nvPr>
        </p:nvSpPr>
        <p:spPr>
          <a:xfrm>
            <a:off x="628652" y="365125"/>
            <a:ext cx="5800725"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801FB014-67EB-4940-9DC1-E5DF112EDDC7}"/>
              </a:ext>
            </a:extLst>
          </p:cNvPr>
          <p:cNvSpPr>
            <a:spLocks noGrp="1"/>
          </p:cNvSpPr>
          <p:nvPr>
            <p:ph type="dt" sz="half" idx="10"/>
          </p:nvPr>
        </p:nvSpPr>
        <p:spPr/>
        <p:txBody>
          <a:bodyPr/>
          <a:lstStyle/>
          <a:p>
            <a:fld id="{A5C73C5D-9F3A-4AC6-A907-7ACAD8718500}" type="datetime1">
              <a:rPr lang="en-US" smtClean="0"/>
              <a:t>5/25/2022</a:t>
            </a:fld>
            <a:endParaRPr lang="en-US"/>
          </a:p>
        </p:txBody>
      </p:sp>
      <p:sp>
        <p:nvSpPr>
          <p:cNvPr id="5" name="Alt Bilgi Yer Tutucusu 4">
            <a:extLst>
              <a:ext uri="{FF2B5EF4-FFF2-40B4-BE49-F238E27FC236}">
                <a16:creationId xmlns:a16="http://schemas.microsoft.com/office/drawing/2014/main" id="{4701CCF4-F3C7-42EF-A889-31873FF686BE}"/>
              </a:ext>
            </a:extLst>
          </p:cNvPr>
          <p:cNvSpPr>
            <a:spLocks noGrp="1"/>
          </p:cNvSpPr>
          <p:nvPr>
            <p:ph type="ftr" sz="quarter" idx="11"/>
          </p:nvPr>
        </p:nvSpPr>
        <p:spPr/>
        <p:txBody>
          <a:bodyPr/>
          <a:lstStyle/>
          <a:p>
            <a:r>
              <a:rPr lang="en-US"/>
              <a:t>Copyright 2010</a:t>
            </a:r>
          </a:p>
        </p:txBody>
      </p:sp>
      <p:sp>
        <p:nvSpPr>
          <p:cNvPr id="6" name="Slayt Numarası Yer Tutucusu 5">
            <a:extLst>
              <a:ext uri="{FF2B5EF4-FFF2-40B4-BE49-F238E27FC236}">
                <a16:creationId xmlns:a16="http://schemas.microsoft.com/office/drawing/2014/main" id="{EDBA8812-6657-4567-BFA4-4F551AF667AA}"/>
              </a:ext>
            </a:extLst>
          </p:cNvPr>
          <p:cNvSpPr>
            <a:spLocks noGrp="1"/>
          </p:cNvSpPr>
          <p:nvPr>
            <p:ph type="sldNum" sz="quarter" idx="12"/>
          </p:nvPr>
        </p:nvSpPr>
        <p:spPr/>
        <p:txBody>
          <a:bodyPr/>
          <a:lstStyle/>
          <a:p>
            <a:fld id="{7D3D4356-750F-43A5-86F1-332F9B8C8A9C}" type="slidenum">
              <a:rPr lang="en-US" smtClean="0"/>
              <a:pPr/>
              <a:t>‹#›</a:t>
            </a:fld>
            <a:endParaRPr lang="en-US"/>
          </a:p>
        </p:txBody>
      </p:sp>
    </p:spTree>
    <p:extLst>
      <p:ext uri="{BB962C8B-B14F-4D97-AF65-F5344CB8AC3E}">
        <p14:creationId xmlns:p14="http://schemas.microsoft.com/office/powerpoint/2010/main" val="1188528103"/>
      </p:ext>
    </p:extLst>
  </p:cSld>
  <p:clrMapOvr>
    <a:masterClrMapping/>
  </p:clrMapOvr>
  <p:transition spd="slow">
    <p:push/>
  </p:transition>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B392FC-13A9-418E-8737-FDA9E7D97953}"/>
              </a:ext>
            </a:extLst>
          </p:cNvPr>
          <p:cNvSpPr>
            <a:spLocks noGrp="1"/>
          </p:cNvSpPr>
          <p:nvPr>
            <p:ph type="title"/>
          </p:nvPr>
        </p:nvSpPr>
        <p:spPr/>
        <p:txBody>
          <a:body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62AD17BE-62E8-4776-A5DF-BC4809855AE9}"/>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2C319F3D-2390-4425-A6FA-9474DD22142D}"/>
              </a:ext>
            </a:extLst>
          </p:cNvPr>
          <p:cNvSpPr>
            <a:spLocks noGrp="1"/>
          </p:cNvSpPr>
          <p:nvPr>
            <p:ph type="dt" sz="half" idx="10"/>
          </p:nvPr>
        </p:nvSpPr>
        <p:spPr/>
        <p:txBody>
          <a:bodyPr/>
          <a:lstStyle/>
          <a:p>
            <a:fld id="{A5C73C5D-9F3A-4AC6-A907-7ACAD8718500}" type="datetime1">
              <a:rPr lang="en-US" smtClean="0"/>
              <a:t>5/25/2022</a:t>
            </a:fld>
            <a:endParaRPr lang="en-US"/>
          </a:p>
        </p:txBody>
      </p:sp>
      <p:sp>
        <p:nvSpPr>
          <p:cNvPr id="5" name="Alt Bilgi Yer Tutucusu 4">
            <a:extLst>
              <a:ext uri="{FF2B5EF4-FFF2-40B4-BE49-F238E27FC236}">
                <a16:creationId xmlns:a16="http://schemas.microsoft.com/office/drawing/2014/main" id="{ADC51D3C-1399-4116-8DF1-B98A97D024AE}"/>
              </a:ext>
            </a:extLst>
          </p:cNvPr>
          <p:cNvSpPr>
            <a:spLocks noGrp="1"/>
          </p:cNvSpPr>
          <p:nvPr>
            <p:ph type="ftr" sz="quarter" idx="11"/>
          </p:nvPr>
        </p:nvSpPr>
        <p:spPr/>
        <p:txBody>
          <a:bodyPr/>
          <a:lstStyle/>
          <a:p>
            <a:r>
              <a:rPr lang="en-US"/>
              <a:t>Copyright 2010</a:t>
            </a:r>
          </a:p>
        </p:txBody>
      </p:sp>
      <p:sp>
        <p:nvSpPr>
          <p:cNvPr id="6" name="Slayt Numarası Yer Tutucusu 5">
            <a:extLst>
              <a:ext uri="{FF2B5EF4-FFF2-40B4-BE49-F238E27FC236}">
                <a16:creationId xmlns:a16="http://schemas.microsoft.com/office/drawing/2014/main" id="{0FFFAE43-C3E7-4462-B1E2-FD124DA7E36A}"/>
              </a:ext>
            </a:extLst>
          </p:cNvPr>
          <p:cNvSpPr>
            <a:spLocks noGrp="1"/>
          </p:cNvSpPr>
          <p:nvPr>
            <p:ph type="sldNum" sz="quarter" idx="12"/>
          </p:nvPr>
        </p:nvSpPr>
        <p:spPr/>
        <p:txBody>
          <a:bodyPr/>
          <a:lstStyle/>
          <a:p>
            <a:fld id="{7D3D4356-750F-43A5-86F1-332F9B8C8A9C}" type="slidenum">
              <a:rPr lang="en-US" smtClean="0"/>
              <a:pPr/>
              <a:t>‹#›</a:t>
            </a:fld>
            <a:endParaRPr lang="en-US"/>
          </a:p>
        </p:txBody>
      </p:sp>
    </p:spTree>
    <p:extLst>
      <p:ext uri="{BB962C8B-B14F-4D97-AF65-F5344CB8AC3E}">
        <p14:creationId xmlns:p14="http://schemas.microsoft.com/office/powerpoint/2010/main" val="798181725"/>
      </p:ext>
    </p:extLst>
  </p:cSld>
  <p:clrMapOvr>
    <a:masterClrMapping/>
  </p:clrMapOvr>
  <p:transition spd="slow">
    <p:push/>
  </p:transition>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4B1E6F6-D73D-4663-A519-85F1151BCE4D}"/>
              </a:ext>
            </a:extLst>
          </p:cNvPr>
          <p:cNvSpPr>
            <a:spLocks noGrp="1"/>
          </p:cNvSpPr>
          <p:nvPr>
            <p:ph type="title"/>
          </p:nvPr>
        </p:nvSpPr>
        <p:spPr>
          <a:xfrm>
            <a:off x="623888" y="1709747"/>
            <a:ext cx="7886700" cy="2852737"/>
          </a:xfrm>
        </p:spPr>
        <p:txBody>
          <a:bodyPr anchor="b"/>
          <a:lstStyle>
            <a:lvl1pPr>
              <a:defRPr sz="4500"/>
            </a:lvl1p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1AE8C627-2628-48A4-8D39-4AA9A6DB144D}"/>
              </a:ext>
            </a:extLst>
          </p:cNvPr>
          <p:cNvSpPr>
            <a:spLocks noGrp="1"/>
          </p:cNvSpPr>
          <p:nvPr>
            <p:ph type="body" idx="1"/>
          </p:nvPr>
        </p:nvSpPr>
        <p:spPr>
          <a:xfrm>
            <a:off x="623888" y="4589472"/>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C158AC6E-F658-459F-969F-9BC148518A5C}"/>
              </a:ext>
            </a:extLst>
          </p:cNvPr>
          <p:cNvSpPr>
            <a:spLocks noGrp="1"/>
          </p:cNvSpPr>
          <p:nvPr>
            <p:ph type="dt" sz="half" idx="10"/>
          </p:nvPr>
        </p:nvSpPr>
        <p:spPr/>
        <p:txBody>
          <a:bodyPr/>
          <a:lstStyle/>
          <a:p>
            <a:fld id="{A5C73C5D-9F3A-4AC6-A907-7ACAD8718500}" type="datetime1">
              <a:rPr lang="en-US" smtClean="0"/>
              <a:t>5/25/2022</a:t>
            </a:fld>
            <a:endParaRPr lang="en-US"/>
          </a:p>
        </p:txBody>
      </p:sp>
      <p:sp>
        <p:nvSpPr>
          <p:cNvPr id="5" name="Alt Bilgi Yer Tutucusu 4">
            <a:extLst>
              <a:ext uri="{FF2B5EF4-FFF2-40B4-BE49-F238E27FC236}">
                <a16:creationId xmlns:a16="http://schemas.microsoft.com/office/drawing/2014/main" id="{9F57AEC3-8C6E-4990-B1DE-B075023858D8}"/>
              </a:ext>
            </a:extLst>
          </p:cNvPr>
          <p:cNvSpPr>
            <a:spLocks noGrp="1"/>
          </p:cNvSpPr>
          <p:nvPr>
            <p:ph type="ftr" sz="quarter" idx="11"/>
          </p:nvPr>
        </p:nvSpPr>
        <p:spPr/>
        <p:txBody>
          <a:bodyPr/>
          <a:lstStyle/>
          <a:p>
            <a:r>
              <a:rPr lang="en-US"/>
              <a:t>Copyright 2010</a:t>
            </a:r>
          </a:p>
        </p:txBody>
      </p:sp>
      <p:sp>
        <p:nvSpPr>
          <p:cNvPr id="6" name="Slayt Numarası Yer Tutucusu 5">
            <a:extLst>
              <a:ext uri="{FF2B5EF4-FFF2-40B4-BE49-F238E27FC236}">
                <a16:creationId xmlns:a16="http://schemas.microsoft.com/office/drawing/2014/main" id="{65500045-9453-4793-AC8A-5A38D20F8073}"/>
              </a:ext>
            </a:extLst>
          </p:cNvPr>
          <p:cNvSpPr>
            <a:spLocks noGrp="1"/>
          </p:cNvSpPr>
          <p:nvPr>
            <p:ph type="sldNum" sz="quarter" idx="12"/>
          </p:nvPr>
        </p:nvSpPr>
        <p:spPr/>
        <p:txBody>
          <a:bodyPr/>
          <a:lstStyle/>
          <a:p>
            <a:fld id="{7D3D4356-750F-43A5-86F1-332F9B8C8A9C}" type="slidenum">
              <a:rPr lang="en-US" smtClean="0"/>
              <a:pPr/>
              <a:t>‹#›</a:t>
            </a:fld>
            <a:endParaRPr lang="en-US"/>
          </a:p>
        </p:txBody>
      </p:sp>
    </p:spTree>
    <p:extLst>
      <p:ext uri="{BB962C8B-B14F-4D97-AF65-F5344CB8AC3E}">
        <p14:creationId xmlns:p14="http://schemas.microsoft.com/office/powerpoint/2010/main" val="2884995871"/>
      </p:ext>
    </p:extLst>
  </p:cSld>
  <p:clrMapOvr>
    <a:masterClrMapping/>
  </p:clrMapOvr>
  <p:transition spd="slow">
    <p:push/>
  </p:transition>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5C9810A-2267-4AC0-90F2-ED6A56AD7A0A}"/>
              </a:ext>
            </a:extLst>
          </p:cNvPr>
          <p:cNvSpPr>
            <a:spLocks noGrp="1"/>
          </p:cNvSpPr>
          <p:nvPr>
            <p:ph type="title"/>
          </p:nvPr>
        </p:nvSpPr>
        <p:spPr/>
        <p:txBody>
          <a:body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2BDCE002-8BC2-4390-98A7-4A4ED045D4A0}"/>
              </a:ext>
            </a:extLst>
          </p:cNvPr>
          <p:cNvSpPr>
            <a:spLocks noGrp="1"/>
          </p:cNvSpPr>
          <p:nvPr>
            <p:ph sz="half" idx="1"/>
          </p:nvPr>
        </p:nvSpPr>
        <p:spPr>
          <a:xfrm>
            <a:off x="628650" y="1825625"/>
            <a:ext cx="38862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İçerik Yer Tutucusu 3">
            <a:extLst>
              <a:ext uri="{FF2B5EF4-FFF2-40B4-BE49-F238E27FC236}">
                <a16:creationId xmlns:a16="http://schemas.microsoft.com/office/drawing/2014/main" id="{BBA767F6-07E8-4266-A48B-32A9F98FCAFD}"/>
              </a:ext>
            </a:extLst>
          </p:cNvPr>
          <p:cNvSpPr>
            <a:spLocks noGrp="1"/>
          </p:cNvSpPr>
          <p:nvPr>
            <p:ph sz="half" idx="2"/>
          </p:nvPr>
        </p:nvSpPr>
        <p:spPr>
          <a:xfrm>
            <a:off x="4629150" y="1825625"/>
            <a:ext cx="38862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Veri Yer Tutucusu 4">
            <a:extLst>
              <a:ext uri="{FF2B5EF4-FFF2-40B4-BE49-F238E27FC236}">
                <a16:creationId xmlns:a16="http://schemas.microsoft.com/office/drawing/2014/main" id="{5A001A83-2E40-4C51-9872-D6B7820579C0}"/>
              </a:ext>
            </a:extLst>
          </p:cNvPr>
          <p:cNvSpPr>
            <a:spLocks noGrp="1"/>
          </p:cNvSpPr>
          <p:nvPr>
            <p:ph type="dt" sz="half" idx="10"/>
          </p:nvPr>
        </p:nvSpPr>
        <p:spPr/>
        <p:txBody>
          <a:bodyPr/>
          <a:lstStyle/>
          <a:p>
            <a:fld id="{A5C73C5D-9F3A-4AC6-A907-7ACAD8718500}" type="datetime1">
              <a:rPr lang="en-US" smtClean="0"/>
              <a:t>5/25/2022</a:t>
            </a:fld>
            <a:endParaRPr lang="en-US"/>
          </a:p>
        </p:txBody>
      </p:sp>
      <p:sp>
        <p:nvSpPr>
          <p:cNvPr id="6" name="Alt Bilgi Yer Tutucusu 5">
            <a:extLst>
              <a:ext uri="{FF2B5EF4-FFF2-40B4-BE49-F238E27FC236}">
                <a16:creationId xmlns:a16="http://schemas.microsoft.com/office/drawing/2014/main" id="{BFCE1B54-E036-4C2A-B8B7-51C9FB2E2CB8}"/>
              </a:ext>
            </a:extLst>
          </p:cNvPr>
          <p:cNvSpPr>
            <a:spLocks noGrp="1"/>
          </p:cNvSpPr>
          <p:nvPr>
            <p:ph type="ftr" sz="quarter" idx="11"/>
          </p:nvPr>
        </p:nvSpPr>
        <p:spPr/>
        <p:txBody>
          <a:bodyPr/>
          <a:lstStyle/>
          <a:p>
            <a:r>
              <a:rPr lang="en-US"/>
              <a:t>Copyright 2010</a:t>
            </a:r>
          </a:p>
        </p:txBody>
      </p:sp>
      <p:sp>
        <p:nvSpPr>
          <p:cNvPr id="7" name="Slayt Numarası Yer Tutucusu 6">
            <a:extLst>
              <a:ext uri="{FF2B5EF4-FFF2-40B4-BE49-F238E27FC236}">
                <a16:creationId xmlns:a16="http://schemas.microsoft.com/office/drawing/2014/main" id="{A8F90EFA-E8E2-46FB-8E40-D86F1036FE93}"/>
              </a:ext>
            </a:extLst>
          </p:cNvPr>
          <p:cNvSpPr>
            <a:spLocks noGrp="1"/>
          </p:cNvSpPr>
          <p:nvPr>
            <p:ph type="sldNum" sz="quarter" idx="12"/>
          </p:nvPr>
        </p:nvSpPr>
        <p:spPr/>
        <p:txBody>
          <a:bodyPr/>
          <a:lstStyle/>
          <a:p>
            <a:fld id="{7D3D4356-750F-43A5-86F1-332F9B8C8A9C}" type="slidenum">
              <a:rPr lang="en-US" smtClean="0"/>
              <a:pPr/>
              <a:t>‹#›</a:t>
            </a:fld>
            <a:endParaRPr lang="en-US"/>
          </a:p>
        </p:txBody>
      </p:sp>
    </p:spTree>
    <p:extLst>
      <p:ext uri="{BB962C8B-B14F-4D97-AF65-F5344CB8AC3E}">
        <p14:creationId xmlns:p14="http://schemas.microsoft.com/office/powerpoint/2010/main" val="1169249599"/>
      </p:ext>
    </p:extLst>
  </p:cSld>
  <p:clrMapOvr>
    <a:masterClrMapping/>
  </p:clrMapOvr>
  <p:transition spd="slow">
    <p:push/>
  </p:transition>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3EF996-A992-468E-B412-F3CA7B6BEBE8}"/>
              </a:ext>
            </a:extLst>
          </p:cNvPr>
          <p:cNvSpPr>
            <a:spLocks noGrp="1"/>
          </p:cNvSpPr>
          <p:nvPr>
            <p:ph type="title"/>
          </p:nvPr>
        </p:nvSpPr>
        <p:spPr>
          <a:xfrm>
            <a:off x="629841" y="365129"/>
            <a:ext cx="7886700" cy="1325563"/>
          </a:xfrm>
        </p:spPr>
        <p:txBody>
          <a:body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2FE2EEF3-EBCE-4D4D-ABC0-9279BCBD988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3DE62C40-85D1-4D90-A32F-26C4EA5069AA}"/>
              </a:ext>
            </a:extLst>
          </p:cNvPr>
          <p:cNvSpPr>
            <a:spLocks noGrp="1"/>
          </p:cNvSpPr>
          <p:nvPr>
            <p:ph sz="half" idx="2"/>
          </p:nvPr>
        </p:nvSpPr>
        <p:spPr>
          <a:xfrm>
            <a:off x="629842" y="2505075"/>
            <a:ext cx="3868340"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Metin Yer Tutucusu 4">
            <a:extLst>
              <a:ext uri="{FF2B5EF4-FFF2-40B4-BE49-F238E27FC236}">
                <a16:creationId xmlns:a16="http://schemas.microsoft.com/office/drawing/2014/main" id="{90D00F02-971E-44FF-B344-B7C52A0097BE}"/>
              </a:ext>
            </a:extLst>
          </p:cNvPr>
          <p:cNvSpPr>
            <a:spLocks noGrp="1"/>
          </p:cNvSpPr>
          <p:nvPr>
            <p:ph type="body" sz="quarter" idx="3"/>
          </p:nvPr>
        </p:nvSpPr>
        <p:spPr>
          <a:xfrm>
            <a:off x="4629152"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4301AA75-C74C-44F2-B591-E800627E3491}"/>
              </a:ext>
            </a:extLst>
          </p:cNvPr>
          <p:cNvSpPr>
            <a:spLocks noGrp="1"/>
          </p:cNvSpPr>
          <p:nvPr>
            <p:ph sz="quarter" idx="4"/>
          </p:nvPr>
        </p:nvSpPr>
        <p:spPr>
          <a:xfrm>
            <a:off x="4629152" y="2505075"/>
            <a:ext cx="3887391"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7" name="Veri Yer Tutucusu 6">
            <a:extLst>
              <a:ext uri="{FF2B5EF4-FFF2-40B4-BE49-F238E27FC236}">
                <a16:creationId xmlns:a16="http://schemas.microsoft.com/office/drawing/2014/main" id="{8D4AA8E7-8AE7-4383-B2B9-317C894691D6}"/>
              </a:ext>
            </a:extLst>
          </p:cNvPr>
          <p:cNvSpPr>
            <a:spLocks noGrp="1"/>
          </p:cNvSpPr>
          <p:nvPr>
            <p:ph type="dt" sz="half" idx="10"/>
          </p:nvPr>
        </p:nvSpPr>
        <p:spPr/>
        <p:txBody>
          <a:bodyPr/>
          <a:lstStyle/>
          <a:p>
            <a:fld id="{A5C73C5D-9F3A-4AC6-A907-7ACAD8718500}" type="datetime1">
              <a:rPr lang="en-US" smtClean="0"/>
              <a:t>5/25/2022</a:t>
            </a:fld>
            <a:endParaRPr lang="en-US"/>
          </a:p>
        </p:txBody>
      </p:sp>
      <p:sp>
        <p:nvSpPr>
          <p:cNvPr id="8" name="Alt Bilgi Yer Tutucusu 7">
            <a:extLst>
              <a:ext uri="{FF2B5EF4-FFF2-40B4-BE49-F238E27FC236}">
                <a16:creationId xmlns:a16="http://schemas.microsoft.com/office/drawing/2014/main" id="{01ADB7A4-5ED2-4C5A-AD64-9839AF82FCC0}"/>
              </a:ext>
            </a:extLst>
          </p:cNvPr>
          <p:cNvSpPr>
            <a:spLocks noGrp="1"/>
          </p:cNvSpPr>
          <p:nvPr>
            <p:ph type="ftr" sz="quarter" idx="11"/>
          </p:nvPr>
        </p:nvSpPr>
        <p:spPr/>
        <p:txBody>
          <a:bodyPr/>
          <a:lstStyle/>
          <a:p>
            <a:r>
              <a:rPr lang="en-US"/>
              <a:t>Copyright 2010</a:t>
            </a:r>
          </a:p>
        </p:txBody>
      </p:sp>
      <p:sp>
        <p:nvSpPr>
          <p:cNvPr id="9" name="Slayt Numarası Yer Tutucusu 8">
            <a:extLst>
              <a:ext uri="{FF2B5EF4-FFF2-40B4-BE49-F238E27FC236}">
                <a16:creationId xmlns:a16="http://schemas.microsoft.com/office/drawing/2014/main" id="{BF33091D-DB60-4ED0-A497-9DBF790954CF}"/>
              </a:ext>
            </a:extLst>
          </p:cNvPr>
          <p:cNvSpPr>
            <a:spLocks noGrp="1"/>
          </p:cNvSpPr>
          <p:nvPr>
            <p:ph type="sldNum" sz="quarter" idx="12"/>
          </p:nvPr>
        </p:nvSpPr>
        <p:spPr/>
        <p:txBody>
          <a:bodyPr/>
          <a:lstStyle/>
          <a:p>
            <a:fld id="{7D3D4356-750F-43A5-86F1-332F9B8C8A9C}" type="slidenum">
              <a:rPr lang="en-US" smtClean="0"/>
              <a:pPr/>
              <a:t>‹#›</a:t>
            </a:fld>
            <a:endParaRPr lang="en-US"/>
          </a:p>
        </p:txBody>
      </p:sp>
    </p:spTree>
    <p:extLst>
      <p:ext uri="{BB962C8B-B14F-4D97-AF65-F5344CB8AC3E}">
        <p14:creationId xmlns:p14="http://schemas.microsoft.com/office/powerpoint/2010/main" val="2335973207"/>
      </p:ext>
    </p:extLst>
  </p:cSld>
  <p:clrMapOvr>
    <a:masterClrMapping/>
  </p:clrMapOvr>
  <p:transition spd="slow">
    <p:push/>
  </p:transition>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1F099B-ABEF-4942-A1E1-F67AF20EB30E}"/>
              </a:ext>
            </a:extLst>
          </p:cNvPr>
          <p:cNvSpPr>
            <a:spLocks noGrp="1"/>
          </p:cNvSpPr>
          <p:nvPr>
            <p:ph type="title"/>
          </p:nvPr>
        </p:nvSpPr>
        <p:spPr/>
        <p:txBody>
          <a:bodyPr/>
          <a:lstStyle/>
          <a:p>
            <a:r>
              <a:rPr lang="tr-TR"/>
              <a:t>Asıl başlık stilini düzenlemek için tıklayın</a:t>
            </a:r>
            <a:endParaRPr lang="en-US"/>
          </a:p>
        </p:txBody>
      </p:sp>
      <p:sp>
        <p:nvSpPr>
          <p:cNvPr id="3" name="Veri Yer Tutucusu 2">
            <a:extLst>
              <a:ext uri="{FF2B5EF4-FFF2-40B4-BE49-F238E27FC236}">
                <a16:creationId xmlns:a16="http://schemas.microsoft.com/office/drawing/2014/main" id="{5D148814-30D4-47B8-BA97-48A33A1E7692}"/>
              </a:ext>
            </a:extLst>
          </p:cNvPr>
          <p:cNvSpPr>
            <a:spLocks noGrp="1"/>
          </p:cNvSpPr>
          <p:nvPr>
            <p:ph type="dt" sz="half" idx="10"/>
          </p:nvPr>
        </p:nvSpPr>
        <p:spPr/>
        <p:txBody>
          <a:bodyPr/>
          <a:lstStyle/>
          <a:p>
            <a:fld id="{A5C73C5D-9F3A-4AC6-A907-7ACAD8718500}" type="datetime1">
              <a:rPr lang="en-US" smtClean="0"/>
              <a:t>5/25/2022</a:t>
            </a:fld>
            <a:endParaRPr lang="en-US"/>
          </a:p>
        </p:txBody>
      </p:sp>
      <p:sp>
        <p:nvSpPr>
          <p:cNvPr id="4" name="Alt Bilgi Yer Tutucusu 3">
            <a:extLst>
              <a:ext uri="{FF2B5EF4-FFF2-40B4-BE49-F238E27FC236}">
                <a16:creationId xmlns:a16="http://schemas.microsoft.com/office/drawing/2014/main" id="{7E8F3467-6618-423C-B488-0A58895DAFE5}"/>
              </a:ext>
            </a:extLst>
          </p:cNvPr>
          <p:cNvSpPr>
            <a:spLocks noGrp="1"/>
          </p:cNvSpPr>
          <p:nvPr>
            <p:ph type="ftr" sz="quarter" idx="11"/>
          </p:nvPr>
        </p:nvSpPr>
        <p:spPr/>
        <p:txBody>
          <a:bodyPr/>
          <a:lstStyle/>
          <a:p>
            <a:r>
              <a:rPr lang="en-US"/>
              <a:t>Copyright 2010</a:t>
            </a:r>
          </a:p>
        </p:txBody>
      </p:sp>
      <p:sp>
        <p:nvSpPr>
          <p:cNvPr id="5" name="Slayt Numarası Yer Tutucusu 4">
            <a:extLst>
              <a:ext uri="{FF2B5EF4-FFF2-40B4-BE49-F238E27FC236}">
                <a16:creationId xmlns:a16="http://schemas.microsoft.com/office/drawing/2014/main" id="{5275632F-26E3-495C-B0A8-1350AE32B63D}"/>
              </a:ext>
            </a:extLst>
          </p:cNvPr>
          <p:cNvSpPr>
            <a:spLocks noGrp="1"/>
          </p:cNvSpPr>
          <p:nvPr>
            <p:ph type="sldNum" sz="quarter" idx="12"/>
          </p:nvPr>
        </p:nvSpPr>
        <p:spPr/>
        <p:txBody>
          <a:bodyPr/>
          <a:lstStyle/>
          <a:p>
            <a:fld id="{7D3D4356-750F-43A5-86F1-332F9B8C8A9C}" type="slidenum">
              <a:rPr lang="en-US" smtClean="0"/>
              <a:pPr/>
              <a:t>‹#›</a:t>
            </a:fld>
            <a:endParaRPr lang="en-US"/>
          </a:p>
        </p:txBody>
      </p:sp>
    </p:spTree>
    <p:extLst>
      <p:ext uri="{BB962C8B-B14F-4D97-AF65-F5344CB8AC3E}">
        <p14:creationId xmlns:p14="http://schemas.microsoft.com/office/powerpoint/2010/main" val="1075705240"/>
      </p:ext>
    </p:extLst>
  </p:cSld>
  <p:clrMapOvr>
    <a:masterClrMapping/>
  </p:clrMapOvr>
  <p:transition spd="slow">
    <p:push/>
  </p:transition>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3458FEC5-FC08-4016-B8B8-F060C9B9E8E5}"/>
              </a:ext>
            </a:extLst>
          </p:cNvPr>
          <p:cNvSpPr>
            <a:spLocks noGrp="1"/>
          </p:cNvSpPr>
          <p:nvPr>
            <p:ph type="dt" sz="half" idx="10"/>
          </p:nvPr>
        </p:nvSpPr>
        <p:spPr/>
        <p:txBody>
          <a:bodyPr/>
          <a:lstStyle/>
          <a:p>
            <a:fld id="{A5C73C5D-9F3A-4AC6-A907-7ACAD8718500}" type="datetime1">
              <a:rPr lang="en-US" smtClean="0"/>
              <a:t>5/25/2022</a:t>
            </a:fld>
            <a:endParaRPr lang="en-US"/>
          </a:p>
        </p:txBody>
      </p:sp>
      <p:sp>
        <p:nvSpPr>
          <p:cNvPr id="3" name="Alt Bilgi Yer Tutucusu 2">
            <a:extLst>
              <a:ext uri="{FF2B5EF4-FFF2-40B4-BE49-F238E27FC236}">
                <a16:creationId xmlns:a16="http://schemas.microsoft.com/office/drawing/2014/main" id="{21232A89-582C-4550-9B92-FBCE4791C22E}"/>
              </a:ext>
            </a:extLst>
          </p:cNvPr>
          <p:cNvSpPr>
            <a:spLocks noGrp="1"/>
          </p:cNvSpPr>
          <p:nvPr>
            <p:ph type="ftr" sz="quarter" idx="11"/>
          </p:nvPr>
        </p:nvSpPr>
        <p:spPr/>
        <p:txBody>
          <a:bodyPr/>
          <a:lstStyle/>
          <a:p>
            <a:r>
              <a:rPr lang="en-US"/>
              <a:t>Copyright 2010</a:t>
            </a:r>
          </a:p>
        </p:txBody>
      </p:sp>
      <p:sp>
        <p:nvSpPr>
          <p:cNvPr id="4" name="Slayt Numarası Yer Tutucusu 3">
            <a:extLst>
              <a:ext uri="{FF2B5EF4-FFF2-40B4-BE49-F238E27FC236}">
                <a16:creationId xmlns:a16="http://schemas.microsoft.com/office/drawing/2014/main" id="{DCD81B7C-1998-48BC-BB75-90B9C1C671FA}"/>
              </a:ext>
            </a:extLst>
          </p:cNvPr>
          <p:cNvSpPr>
            <a:spLocks noGrp="1"/>
          </p:cNvSpPr>
          <p:nvPr>
            <p:ph type="sldNum" sz="quarter" idx="12"/>
          </p:nvPr>
        </p:nvSpPr>
        <p:spPr/>
        <p:txBody>
          <a:bodyPr/>
          <a:lstStyle/>
          <a:p>
            <a:fld id="{7D3D4356-750F-43A5-86F1-332F9B8C8A9C}" type="slidenum">
              <a:rPr lang="en-US" smtClean="0"/>
              <a:pPr/>
              <a:t>‹#›</a:t>
            </a:fld>
            <a:endParaRPr lang="en-US"/>
          </a:p>
        </p:txBody>
      </p:sp>
    </p:spTree>
    <p:extLst>
      <p:ext uri="{BB962C8B-B14F-4D97-AF65-F5344CB8AC3E}">
        <p14:creationId xmlns:p14="http://schemas.microsoft.com/office/powerpoint/2010/main" val="1128274263"/>
      </p:ext>
    </p:extLst>
  </p:cSld>
  <p:clrMapOvr>
    <a:masterClrMapping/>
  </p:clrMapOvr>
  <p:transition spd="slow">
    <p:push/>
  </p:transition>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D87687-C5FA-41FC-B206-0008944AF4AD}"/>
              </a:ext>
            </a:extLst>
          </p:cNvPr>
          <p:cNvSpPr>
            <a:spLocks noGrp="1"/>
          </p:cNvSpPr>
          <p:nvPr>
            <p:ph type="title"/>
          </p:nvPr>
        </p:nvSpPr>
        <p:spPr>
          <a:xfrm>
            <a:off x="629841" y="457200"/>
            <a:ext cx="2949178" cy="1600200"/>
          </a:xfrm>
        </p:spPr>
        <p:txBody>
          <a:bodyPr anchor="b"/>
          <a:lstStyle>
            <a:lvl1pPr>
              <a:defRPr sz="2400"/>
            </a:lvl1p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5ABD0BC8-C29F-4146-9232-1DBA6FEC2690}"/>
              </a:ext>
            </a:extLst>
          </p:cNvPr>
          <p:cNvSpPr>
            <a:spLocks noGrp="1"/>
          </p:cNvSpPr>
          <p:nvPr>
            <p:ph idx="1"/>
          </p:nvPr>
        </p:nvSpPr>
        <p:spPr>
          <a:xfrm>
            <a:off x="3887391" y="987434"/>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Metin Yer Tutucusu 3">
            <a:extLst>
              <a:ext uri="{FF2B5EF4-FFF2-40B4-BE49-F238E27FC236}">
                <a16:creationId xmlns:a16="http://schemas.microsoft.com/office/drawing/2014/main" id="{43E9758D-B0E0-4955-98CF-BF226DB4A84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2820472B-E756-46EC-A6B4-37E7BB8DEA63}"/>
              </a:ext>
            </a:extLst>
          </p:cNvPr>
          <p:cNvSpPr>
            <a:spLocks noGrp="1"/>
          </p:cNvSpPr>
          <p:nvPr>
            <p:ph type="dt" sz="half" idx="10"/>
          </p:nvPr>
        </p:nvSpPr>
        <p:spPr/>
        <p:txBody>
          <a:bodyPr/>
          <a:lstStyle/>
          <a:p>
            <a:fld id="{A5C73C5D-9F3A-4AC6-A907-7ACAD8718500}" type="datetime1">
              <a:rPr lang="en-US" smtClean="0"/>
              <a:t>5/25/2022</a:t>
            </a:fld>
            <a:endParaRPr lang="en-US"/>
          </a:p>
        </p:txBody>
      </p:sp>
      <p:sp>
        <p:nvSpPr>
          <p:cNvPr id="6" name="Alt Bilgi Yer Tutucusu 5">
            <a:extLst>
              <a:ext uri="{FF2B5EF4-FFF2-40B4-BE49-F238E27FC236}">
                <a16:creationId xmlns:a16="http://schemas.microsoft.com/office/drawing/2014/main" id="{7F53B95B-EB4B-4544-8144-B581848961F0}"/>
              </a:ext>
            </a:extLst>
          </p:cNvPr>
          <p:cNvSpPr>
            <a:spLocks noGrp="1"/>
          </p:cNvSpPr>
          <p:nvPr>
            <p:ph type="ftr" sz="quarter" idx="11"/>
          </p:nvPr>
        </p:nvSpPr>
        <p:spPr/>
        <p:txBody>
          <a:bodyPr/>
          <a:lstStyle/>
          <a:p>
            <a:r>
              <a:rPr lang="en-US"/>
              <a:t>Copyright 2010</a:t>
            </a:r>
          </a:p>
        </p:txBody>
      </p:sp>
      <p:sp>
        <p:nvSpPr>
          <p:cNvPr id="7" name="Slayt Numarası Yer Tutucusu 6">
            <a:extLst>
              <a:ext uri="{FF2B5EF4-FFF2-40B4-BE49-F238E27FC236}">
                <a16:creationId xmlns:a16="http://schemas.microsoft.com/office/drawing/2014/main" id="{1164FAA9-7967-4A2C-8EB8-FB22BBC3A287}"/>
              </a:ext>
            </a:extLst>
          </p:cNvPr>
          <p:cNvSpPr>
            <a:spLocks noGrp="1"/>
          </p:cNvSpPr>
          <p:nvPr>
            <p:ph type="sldNum" sz="quarter" idx="12"/>
          </p:nvPr>
        </p:nvSpPr>
        <p:spPr/>
        <p:txBody>
          <a:bodyPr/>
          <a:lstStyle/>
          <a:p>
            <a:fld id="{7D3D4356-750F-43A5-86F1-332F9B8C8A9C}" type="slidenum">
              <a:rPr lang="en-US" smtClean="0"/>
              <a:pPr/>
              <a:t>‹#›</a:t>
            </a:fld>
            <a:endParaRPr lang="en-US"/>
          </a:p>
        </p:txBody>
      </p:sp>
    </p:spTree>
    <p:extLst>
      <p:ext uri="{BB962C8B-B14F-4D97-AF65-F5344CB8AC3E}">
        <p14:creationId xmlns:p14="http://schemas.microsoft.com/office/powerpoint/2010/main" val="3595189836"/>
      </p:ext>
    </p:extLst>
  </p:cSld>
  <p:clrMapOvr>
    <a:masterClrMapping/>
  </p:clrMapOvr>
  <p:transition spd="slow">
    <p:push/>
  </p:transition>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C136A0-450C-474D-9757-3373D7095661}"/>
              </a:ext>
            </a:extLst>
          </p:cNvPr>
          <p:cNvSpPr>
            <a:spLocks noGrp="1"/>
          </p:cNvSpPr>
          <p:nvPr>
            <p:ph type="title"/>
          </p:nvPr>
        </p:nvSpPr>
        <p:spPr>
          <a:xfrm>
            <a:off x="629841" y="457200"/>
            <a:ext cx="2949178" cy="1600200"/>
          </a:xfrm>
        </p:spPr>
        <p:txBody>
          <a:bodyPr anchor="b"/>
          <a:lstStyle>
            <a:lvl1pPr>
              <a:defRPr sz="2400"/>
            </a:lvl1pPr>
          </a:lstStyle>
          <a:p>
            <a:r>
              <a:rPr lang="tr-TR"/>
              <a:t>Asıl başlık stilini düzenlemek için tıklayın</a:t>
            </a:r>
            <a:endParaRPr lang="en-US"/>
          </a:p>
        </p:txBody>
      </p:sp>
      <p:sp>
        <p:nvSpPr>
          <p:cNvPr id="3" name="Resim Yer Tutucusu 2">
            <a:extLst>
              <a:ext uri="{FF2B5EF4-FFF2-40B4-BE49-F238E27FC236}">
                <a16:creationId xmlns:a16="http://schemas.microsoft.com/office/drawing/2014/main" id="{A2C80471-EC07-4FC4-B447-80B09A2BED20}"/>
              </a:ext>
            </a:extLst>
          </p:cNvPr>
          <p:cNvSpPr>
            <a:spLocks noGrp="1"/>
          </p:cNvSpPr>
          <p:nvPr>
            <p:ph type="pic" idx="1"/>
          </p:nvPr>
        </p:nvSpPr>
        <p:spPr>
          <a:xfrm>
            <a:off x="3887391" y="987434"/>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Metin Yer Tutucusu 3">
            <a:extLst>
              <a:ext uri="{FF2B5EF4-FFF2-40B4-BE49-F238E27FC236}">
                <a16:creationId xmlns:a16="http://schemas.microsoft.com/office/drawing/2014/main" id="{429ADED8-7840-460B-A282-080DB9838DD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BBBAA06B-AC52-4A56-92B1-F5A4F647388A}"/>
              </a:ext>
            </a:extLst>
          </p:cNvPr>
          <p:cNvSpPr>
            <a:spLocks noGrp="1"/>
          </p:cNvSpPr>
          <p:nvPr>
            <p:ph type="dt" sz="half" idx="10"/>
          </p:nvPr>
        </p:nvSpPr>
        <p:spPr/>
        <p:txBody>
          <a:bodyPr/>
          <a:lstStyle/>
          <a:p>
            <a:fld id="{A5C73C5D-9F3A-4AC6-A907-7ACAD8718500}" type="datetime1">
              <a:rPr lang="en-US" smtClean="0"/>
              <a:t>5/25/2022</a:t>
            </a:fld>
            <a:endParaRPr lang="en-US"/>
          </a:p>
        </p:txBody>
      </p:sp>
      <p:sp>
        <p:nvSpPr>
          <p:cNvPr id="6" name="Alt Bilgi Yer Tutucusu 5">
            <a:extLst>
              <a:ext uri="{FF2B5EF4-FFF2-40B4-BE49-F238E27FC236}">
                <a16:creationId xmlns:a16="http://schemas.microsoft.com/office/drawing/2014/main" id="{9E78F4D9-7F94-4401-B4C2-391EBCE7C81C}"/>
              </a:ext>
            </a:extLst>
          </p:cNvPr>
          <p:cNvSpPr>
            <a:spLocks noGrp="1"/>
          </p:cNvSpPr>
          <p:nvPr>
            <p:ph type="ftr" sz="quarter" idx="11"/>
          </p:nvPr>
        </p:nvSpPr>
        <p:spPr/>
        <p:txBody>
          <a:bodyPr/>
          <a:lstStyle/>
          <a:p>
            <a:r>
              <a:rPr lang="en-US"/>
              <a:t>Copyright 2010</a:t>
            </a:r>
          </a:p>
        </p:txBody>
      </p:sp>
      <p:sp>
        <p:nvSpPr>
          <p:cNvPr id="7" name="Slayt Numarası Yer Tutucusu 6">
            <a:extLst>
              <a:ext uri="{FF2B5EF4-FFF2-40B4-BE49-F238E27FC236}">
                <a16:creationId xmlns:a16="http://schemas.microsoft.com/office/drawing/2014/main" id="{DEB95875-0038-45EE-BFAF-A28CA902E508}"/>
              </a:ext>
            </a:extLst>
          </p:cNvPr>
          <p:cNvSpPr>
            <a:spLocks noGrp="1"/>
          </p:cNvSpPr>
          <p:nvPr>
            <p:ph type="sldNum" sz="quarter" idx="12"/>
          </p:nvPr>
        </p:nvSpPr>
        <p:spPr/>
        <p:txBody>
          <a:bodyPr/>
          <a:lstStyle/>
          <a:p>
            <a:fld id="{7D3D4356-750F-43A5-86F1-332F9B8C8A9C}" type="slidenum">
              <a:rPr lang="en-US" smtClean="0"/>
              <a:pPr/>
              <a:t>‹#›</a:t>
            </a:fld>
            <a:endParaRPr lang="en-US"/>
          </a:p>
        </p:txBody>
      </p:sp>
    </p:spTree>
    <p:extLst>
      <p:ext uri="{BB962C8B-B14F-4D97-AF65-F5344CB8AC3E}">
        <p14:creationId xmlns:p14="http://schemas.microsoft.com/office/powerpoint/2010/main" val="3239186079"/>
      </p:ext>
    </p:extLst>
  </p:cSld>
  <p:clrMapOvr>
    <a:masterClrMapping/>
  </p:clrMapOvr>
  <p:transition spd="slow">
    <p:push/>
  </p:transition>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98A47FDD-F72D-4686-8719-B1D728CDE097}"/>
              </a:ext>
            </a:extLst>
          </p:cNvPr>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944971A8-4A13-4988-9E60-ABA755CB7EE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21C4B924-0C2F-40A2-80C7-535F6A2BB253}"/>
              </a:ext>
            </a:extLst>
          </p:cNvPr>
          <p:cNvSpPr>
            <a:spLocks noGrp="1"/>
          </p:cNvSpPr>
          <p:nvPr>
            <p:ph type="dt" sz="half" idx="2"/>
          </p:nvPr>
        </p:nvSpPr>
        <p:spPr>
          <a:xfrm>
            <a:off x="628650" y="6356359"/>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5C73C5D-9F3A-4AC6-A907-7ACAD8718500}" type="datetime1">
              <a:rPr lang="en-US" smtClean="0"/>
              <a:t>5/25/2022</a:t>
            </a:fld>
            <a:endParaRPr lang="en-US"/>
          </a:p>
        </p:txBody>
      </p:sp>
      <p:sp>
        <p:nvSpPr>
          <p:cNvPr id="5" name="Alt Bilgi Yer Tutucusu 4">
            <a:extLst>
              <a:ext uri="{FF2B5EF4-FFF2-40B4-BE49-F238E27FC236}">
                <a16:creationId xmlns:a16="http://schemas.microsoft.com/office/drawing/2014/main" id="{7B090250-2404-4B05-914A-84D906262D0E}"/>
              </a:ext>
            </a:extLst>
          </p:cNvPr>
          <p:cNvSpPr>
            <a:spLocks noGrp="1"/>
          </p:cNvSpPr>
          <p:nvPr>
            <p:ph type="ftr" sz="quarter" idx="3"/>
          </p:nvPr>
        </p:nvSpPr>
        <p:spPr>
          <a:xfrm>
            <a:off x="3028950" y="6356359"/>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Copyright 2010</a:t>
            </a:r>
          </a:p>
        </p:txBody>
      </p:sp>
      <p:sp>
        <p:nvSpPr>
          <p:cNvPr id="6" name="Slayt Numarası Yer Tutucusu 5">
            <a:extLst>
              <a:ext uri="{FF2B5EF4-FFF2-40B4-BE49-F238E27FC236}">
                <a16:creationId xmlns:a16="http://schemas.microsoft.com/office/drawing/2014/main" id="{4059A9A8-9136-4461-9EDF-389EE88BEE30}"/>
              </a:ext>
            </a:extLst>
          </p:cNvPr>
          <p:cNvSpPr>
            <a:spLocks noGrp="1"/>
          </p:cNvSpPr>
          <p:nvPr>
            <p:ph type="sldNum" sz="quarter" idx="4"/>
          </p:nvPr>
        </p:nvSpPr>
        <p:spPr>
          <a:xfrm>
            <a:off x="6457950" y="6356359"/>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D3D4356-750F-43A5-86F1-332F9B8C8A9C}" type="slidenum">
              <a:rPr lang="en-US" smtClean="0"/>
              <a:pPr/>
              <a:t>‹#›</a:t>
            </a:fld>
            <a:endParaRPr lang="en-US"/>
          </a:p>
        </p:txBody>
      </p:sp>
      <p:pic>
        <p:nvPicPr>
          <p:cNvPr id="7" name="Picture 6">
            <a:extLst>
              <a:ext uri="{FF2B5EF4-FFF2-40B4-BE49-F238E27FC236}">
                <a16:creationId xmlns:a16="http://schemas.microsoft.com/office/drawing/2014/main" id="{6D72AA6A-EA19-4D23-9BA9-AB7326254F28}"/>
              </a:ext>
            </a:extLst>
          </p:cNvPr>
          <p:cNvPicPr>
            <a:picLocks noChangeAspect="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 y="0"/>
            <a:ext cx="9143999" cy="6858000"/>
          </a:xfrm>
          <a:prstGeom prst="rect">
            <a:avLst/>
          </a:prstGeom>
        </p:spPr>
      </p:pic>
      <p:pic>
        <p:nvPicPr>
          <p:cNvPr id="8" name="Picture 7">
            <a:extLst>
              <a:ext uri="{FF2B5EF4-FFF2-40B4-BE49-F238E27FC236}">
                <a16:creationId xmlns:a16="http://schemas.microsoft.com/office/drawing/2014/main" id="{F7C2D705-4EFB-4C86-9A13-F6816E6DBE4E}"/>
              </a:ext>
            </a:extLst>
          </p:cNvPr>
          <p:cNvPicPr>
            <a:picLocks noChangeAspect="1"/>
          </p:cNvPicPr>
          <p:nvPr userDrawn="1"/>
        </p:nvPicPr>
        <p:blipFill>
          <a:blip r:embed="rId14">
            <a:lum bright="70000" contrast="-7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10">
            <a:extLst>
              <a:ext uri="{FF2B5EF4-FFF2-40B4-BE49-F238E27FC236}">
                <a16:creationId xmlns:a16="http://schemas.microsoft.com/office/drawing/2014/main" id="{1650C85A-6DD9-48A7-BE22-505872AD8CAC}"/>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600200" y="-152400"/>
            <a:ext cx="9144000" cy="6858000"/>
          </a:xfrm>
          <a:prstGeom prst="rect">
            <a:avLst/>
          </a:prstGeom>
        </p:spPr>
      </p:pic>
      <p:pic>
        <p:nvPicPr>
          <p:cNvPr id="10" name="Picture 12">
            <a:extLst>
              <a:ext uri="{FF2B5EF4-FFF2-40B4-BE49-F238E27FC236}">
                <a16:creationId xmlns:a16="http://schemas.microsoft.com/office/drawing/2014/main" id="{2496FA7D-D288-4816-89A3-668F4944939C}"/>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2437970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spd="slow">
    <p:push/>
  </p:transition>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2017010206045@ogrenci.karabuk.edu.tr" TargetMode="External"/><Relationship Id="rId7" Type="http://schemas.openxmlformats.org/officeDocument/2006/relationships/hyperlink" Target="mailto:2017010206063@ogrenci.karabuk.edu.tr" TargetMode="External"/><Relationship Id="rId2" Type="http://schemas.openxmlformats.org/officeDocument/2006/relationships/hyperlink" Target="mailto:1810206527@ogrenci.karabuk.edu.tr" TargetMode="External"/><Relationship Id="rId1" Type="http://schemas.openxmlformats.org/officeDocument/2006/relationships/slideLayout" Target="../slideLayouts/slideLayout2.xml"/><Relationship Id="rId6" Type="http://schemas.openxmlformats.org/officeDocument/2006/relationships/hyperlink" Target="mailto:2017010206023@ogrenci.karabuk.edu.tr" TargetMode="External"/><Relationship Id="rId5" Type="http://schemas.openxmlformats.org/officeDocument/2006/relationships/hyperlink" Target="mailto:18102060196@ogrenci.karabuk.edu.tr" TargetMode="External"/><Relationship Id="rId4" Type="http://schemas.openxmlformats.org/officeDocument/2006/relationships/hyperlink" Target="mailto:1910206067@ogrenci.karabuk.edu.tr"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video" Target="NULL" TargetMode="External"/><Relationship Id="rId7" Type="http://schemas.openxmlformats.org/officeDocument/2006/relationships/image" Target="../media/image19.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8.png"/><Relationship Id="rId5" Type="http://schemas.openxmlformats.org/officeDocument/2006/relationships/slideLayout" Target="../slideLayouts/slideLayout2.xml"/><Relationship Id="rId4" Type="http://schemas.microsoft.com/office/2007/relationships/media" Target="../media/media2.mov"/></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E6A193-4755-479A-BC6F-A7EBCA73BE1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A55B759-31A7-423C-9BC2-A8BC09FE98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506573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latin typeface="Calibri" panose="020F0502020204030204"/>
            </a:endParaRPr>
          </a:p>
        </p:txBody>
      </p:sp>
      <p:sp>
        <p:nvSpPr>
          <p:cNvPr id="13" name="Freeform: Shape 12">
            <a:extLst>
              <a:ext uri="{FF2B5EF4-FFF2-40B4-BE49-F238E27FC236}">
                <a16:creationId xmlns:a16="http://schemas.microsoft.com/office/drawing/2014/main" id="{F78796AF-79A0-47AC-BEFD-BFFC00F968C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4465335"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latin typeface="Calibri" panose="020F0502020204030204"/>
            </a:endParaRPr>
          </a:p>
        </p:txBody>
      </p:sp>
      <p:sp>
        <p:nvSpPr>
          <p:cNvPr id="2" name="Title 1"/>
          <p:cNvSpPr>
            <a:spLocks noGrp="1"/>
          </p:cNvSpPr>
          <p:nvPr>
            <p:ph type="ctrTitle"/>
          </p:nvPr>
        </p:nvSpPr>
        <p:spPr>
          <a:xfrm>
            <a:off x="308006" y="312575"/>
            <a:ext cx="3277087" cy="2249424"/>
          </a:xfrm>
        </p:spPr>
        <p:txBody>
          <a:bodyPr anchor="b">
            <a:normAutofit fontScale="90000"/>
          </a:bodyPr>
          <a:lstStyle/>
          <a:p>
            <a:pPr algn="l"/>
            <a:r>
              <a:rPr lang="en-US" sz="4400" b="1" dirty="0"/>
              <a:t>Door Lock/Unlock Using Raspberry Pi 4</a:t>
            </a:r>
            <a:endParaRPr lang="en-US" sz="3600" dirty="0">
              <a:latin typeface="Lucida Handwriting" pitchFamily="66" charset="0"/>
            </a:endParaRPr>
          </a:p>
        </p:txBody>
      </p:sp>
      <p:pic>
        <p:nvPicPr>
          <p:cNvPr id="8" name="Picture 7">
            <a:extLst>
              <a:ext uri="{FF2B5EF4-FFF2-40B4-BE49-F238E27FC236}">
                <a16:creationId xmlns:a16="http://schemas.microsoft.com/office/drawing/2014/main" id="{8601C27C-E8AA-2C3F-7654-893DD3ADA0F6}"/>
              </a:ext>
            </a:extLst>
          </p:cNvPr>
          <p:cNvPicPr>
            <a:picLocks noChangeAspect="1"/>
          </p:cNvPicPr>
          <p:nvPr/>
        </p:nvPicPr>
        <p:blipFill rotWithShape="1">
          <a:blip r:embed="rId2">
            <a:extLst>
              <a:ext uri="{28A0092B-C50C-407E-A947-70E740481C1C}">
                <a14:useLocalDpi xmlns:a14="http://schemas.microsoft.com/office/drawing/2010/main" val="0"/>
              </a:ext>
            </a:extLst>
          </a:blip>
          <a:srcRect b="10444"/>
          <a:stretch/>
        </p:blipFill>
        <p:spPr>
          <a:xfrm>
            <a:off x="4572012" y="1546705"/>
            <a:ext cx="4441099" cy="4630367"/>
          </a:xfrm>
          <a:prstGeom prst="rect">
            <a:avLst/>
          </a:prstGeom>
        </p:spPr>
      </p:pic>
    </p:spTree>
    <p:extLst>
      <p:ext uri="{BB962C8B-B14F-4D97-AF65-F5344CB8AC3E}">
        <p14:creationId xmlns:p14="http://schemas.microsoft.com/office/powerpoint/2010/main" val="2948994214"/>
      </p:ext>
    </p:extLst>
  </p:cSld>
  <p:clrMapOvr>
    <a:overrideClrMapping bg1="dk1" tx1="lt1" bg2="dk2" tx2="lt2" accent1="accent1" accent2="accent2" accent3="accent3" accent4="accent4" accent5="accent5" accent6="accent6" hlink="hlink" folHlink="folHlink"/>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C20283-73E0-40EC-8AD8-057F581F64C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8">
            <a:extLst>
              <a:ext uri="{FF2B5EF4-FFF2-40B4-BE49-F238E27FC236}">
                <a16:creationId xmlns:a16="http://schemas.microsoft.com/office/drawing/2014/main" id="{3FCC729B-E528-40C3-82D3-BA4375575E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20098" y="0"/>
            <a:ext cx="8413995"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58F1FB8D-1842-4A04-998D-6CF047AB27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065186" y="0"/>
            <a:ext cx="8078814"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2" descr="Black and White Line Backgrounds">
            <a:extLst>
              <a:ext uri="{FF2B5EF4-FFF2-40B4-BE49-F238E27FC236}">
                <a16:creationId xmlns:a16="http://schemas.microsoft.com/office/drawing/2014/main" id="{081A435C-783D-9F8D-9241-BA1B53C23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7" y="0"/>
            <a:ext cx="913409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365190" y="-1"/>
            <a:ext cx="8416501" cy="6556075"/>
          </a:xfrm>
          <a:prstGeom prst="rect">
            <a:avLst/>
          </a:prstGeom>
        </p:spPr>
      </p:pic>
    </p:spTree>
    <p:extLst>
      <p:ext uri="{BB962C8B-B14F-4D97-AF65-F5344CB8AC3E}">
        <p14:creationId xmlns:p14="http://schemas.microsoft.com/office/powerpoint/2010/main" val="4073960492"/>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6C20283-73E0-40EC-8AD8-057F581F64C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8">
            <a:extLst>
              <a:ext uri="{FF2B5EF4-FFF2-40B4-BE49-F238E27FC236}">
                <a16:creationId xmlns:a16="http://schemas.microsoft.com/office/drawing/2014/main" id="{3FCC729B-E528-40C3-82D3-BA4375575E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20098" y="0"/>
            <a:ext cx="8413995"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6">
            <a:extLst>
              <a:ext uri="{FF2B5EF4-FFF2-40B4-BE49-F238E27FC236}">
                <a16:creationId xmlns:a16="http://schemas.microsoft.com/office/drawing/2014/main" id="{58F1FB8D-1842-4A04-998D-6CF047AB27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065186" y="0"/>
            <a:ext cx="8078814"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Black and White Line Backgrounds">
            <a:extLst>
              <a:ext uri="{FF2B5EF4-FFF2-40B4-BE49-F238E27FC236}">
                <a16:creationId xmlns:a16="http://schemas.microsoft.com/office/drawing/2014/main" id="{6BC8563F-DCE6-AC10-976F-0785C059E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7" y="0"/>
            <a:ext cx="913409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414556" y="0"/>
            <a:ext cx="8315376" cy="6493103"/>
          </a:xfrm>
          <a:prstGeom prst="rect">
            <a:avLst/>
          </a:prstGeom>
        </p:spPr>
      </p:pic>
    </p:spTree>
    <p:extLst>
      <p:ext uri="{BB962C8B-B14F-4D97-AF65-F5344CB8AC3E}">
        <p14:creationId xmlns:p14="http://schemas.microsoft.com/office/powerpoint/2010/main" val="3304481484"/>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64D464-898B-4908-88FD-33A83D6ED64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0BC1D9E-4401-4EC0-88FD-ED103CB570E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50502" y="10"/>
            <a:ext cx="893498" cy="1511301"/>
          </a:xfrm>
          <a:custGeom>
            <a:avLst/>
            <a:gdLst>
              <a:gd name="connsiteX0" fmla="*/ 697617 w 1191330"/>
              <a:gd name="connsiteY0" fmla="*/ 0 h 1511301"/>
              <a:gd name="connsiteX1" fmla="*/ 1191330 w 1191330"/>
              <a:gd name="connsiteY1" fmla="*/ 0 h 1511301"/>
              <a:gd name="connsiteX2" fmla="*/ 1191330 w 1191330"/>
              <a:gd name="connsiteY2" fmla="*/ 1511301 h 1511301"/>
              <a:gd name="connsiteX3" fmla="*/ 0 w 1191330"/>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1191330" h="1511301">
                <a:moveTo>
                  <a:pt x="697617" y="0"/>
                </a:moveTo>
                <a:lnTo>
                  <a:pt x="1191330" y="0"/>
                </a:lnTo>
                <a:lnTo>
                  <a:pt x="1191330"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Freeform: Shape 13">
            <a:extLst>
              <a:ext uri="{FF2B5EF4-FFF2-40B4-BE49-F238E27FC236}">
                <a16:creationId xmlns:a16="http://schemas.microsoft.com/office/drawing/2014/main" id="{B0AAF7C9-094E-400C-A428-F6C2262F652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8064990" cy="5167312"/>
          </a:xfrm>
          <a:custGeom>
            <a:avLst/>
            <a:gdLst>
              <a:gd name="connsiteX0" fmla="*/ 0 w 10753320"/>
              <a:gd name="connsiteY0" fmla="*/ 0 h 5167312"/>
              <a:gd name="connsiteX1" fmla="*/ 9680943 w 10753320"/>
              <a:gd name="connsiteY1" fmla="*/ 0 h 5167312"/>
              <a:gd name="connsiteX2" fmla="*/ 9680223 w 10753320"/>
              <a:gd name="connsiteY2" fmla="*/ 952 h 5167312"/>
              <a:gd name="connsiteX3" fmla="*/ 10753320 w 10753320"/>
              <a:gd name="connsiteY3" fmla="*/ 952 h 5167312"/>
              <a:gd name="connsiteX4" fmla="*/ 8359441 w 10753320"/>
              <a:gd name="connsiteY4" fmla="*/ 5167312 h 5167312"/>
              <a:gd name="connsiteX5" fmla="*/ 4821866 w 10753320"/>
              <a:gd name="connsiteY5" fmla="*/ 5167312 h 5167312"/>
              <a:gd name="connsiteX6" fmla="*/ 4821866 w 10753320"/>
              <a:gd name="connsiteY6" fmla="*/ 5166360 h 5167312"/>
              <a:gd name="connsiteX7" fmla="*/ 0 w 10753320"/>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320" h="5167312">
                <a:moveTo>
                  <a:pt x="0" y="0"/>
                </a:moveTo>
                <a:lnTo>
                  <a:pt x="9680943" y="0"/>
                </a:lnTo>
                <a:lnTo>
                  <a:pt x="9680223" y="952"/>
                </a:lnTo>
                <a:lnTo>
                  <a:pt x="10753320" y="952"/>
                </a:lnTo>
                <a:lnTo>
                  <a:pt x="8359441" y="5167312"/>
                </a:lnTo>
                <a:lnTo>
                  <a:pt x="4821866" y="5167312"/>
                </a:lnTo>
                <a:lnTo>
                  <a:pt x="4821866" y="5166360"/>
                </a:lnTo>
                <a:lnTo>
                  <a:pt x="0" y="51663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200B311-3585-4069-AAC6-CD443FA5B8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2997" y="1690688"/>
            <a:ext cx="2751011" cy="5167312"/>
          </a:xfrm>
          <a:custGeom>
            <a:avLst/>
            <a:gdLst>
              <a:gd name="connsiteX0" fmla="*/ 2391664 w 3668014"/>
              <a:gd name="connsiteY0" fmla="*/ 0 h 5167312"/>
              <a:gd name="connsiteX1" fmla="*/ 3668014 w 3668014"/>
              <a:gd name="connsiteY1" fmla="*/ 0 h 5167312"/>
              <a:gd name="connsiteX2" fmla="*/ 3668014 w 3668014"/>
              <a:gd name="connsiteY2" fmla="*/ 5167312 h 5167312"/>
              <a:gd name="connsiteX3" fmla="*/ 0 w 3668014"/>
              <a:gd name="connsiteY3" fmla="*/ 5167312 h 5167312"/>
              <a:gd name="connsiteX4" fmla="*/ 2393879 w 3668014"/>
              <a:gd name="connsiteY4" fmla="*/ 952 h 5167312"/>
              <a:gd name="connsiteX5" fmla="*/ 2391664 w 366801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014" h="5167312">
                <a:moveTo>
                  <a:pt x="2391664" y="0"/>
                </a:moveTo>
                <a:lnTo>
                  <a:pt x="3668014" y="0"/>
                </a:lnTo>
                <a:lnTo>
                  <a:pt x="3668014" y="5167312"/>
                </a:lnTo>
                <a:lnTo>
                  <a:pt x="0" y="5167312"/>
                </a:lnTo>
                <a:lnTo>
                  <a:pt x="2393879" y="952"/>
                </a:lnTo>
                <a:lnTo>
                  <a:pt x="2391664"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2" descr="Black and White Line Backgrounds">
            <a:extLst>
              <a:ext uri="{FF2B5EF4-FFF2-40B4-BE49-F238E27FC236}">
                <a16:creationId xmlns:a16="http://schemas.microsoft.com/office/drawing/2014/main" id="{ABFF884F-26D4-1163-9666-316440DEA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7" y="0"/>
            <a:ext cx="913409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386985" y="1"/>
            <a:ext cx="8394706" cy="6510284"/>
          </a:xfrm>
          <a:prstGeom prst="rect">
            <a:avLst/>
          </a:prstGeom>
        </p:spPr>
      </p:pic>
    </p:spTree>
    <p:extLst>
      <p:ext uri="{BB962C8B-B14F-4D97-AF65-F5344CB8AC3E}">
        <p14:creationId xmlns:p14="http://schemas.microsoft.com/office/powerpoint/2010/main" val="1301149284"/>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68A4132F-DEC6-4332-A00C-A11AD4519B6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 y="0"/>
            <a:ext cx="914285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64965EAE-E41A-435F-B993-07E824B6C97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654922"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152F8994-E6D4-4311-9548-C3607BC436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19738"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2" descr="Black and White Line Backgrounds">
            <a:extLst>
              <a:ext uri="{FF2B5EF4-FFF2-40B4-BE49-F238E27FC236}">
                <a16:creationId xmlns:a16="http://schemas.microsoft.com/office/drawing/2014/main" id="{ECA78993-0191-71A8-CFB7-D28D69CDA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7" y="0"/>
            <a:ext cx="913409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362309" y="0"/>
            <a:ext cx="8436633" cy="6504317"/>
          </a:xfrm>
          <a:prstGeom prst="rect">
            <a:avLst/>
          </a:prstGeom>
        </p:spPr>
      </p:pic>
    </p:spTree>
    <p:extLst>
      <p:ext uri="{BB962C8B-B14F-4D97-AF65-F5344CB8AC3E}">
        <p14:creationId xmlns:p14="http://schemas.microsoft.com/office/powerpoint/2010/main" val="2698485049"/>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68A4132F-DEC6-4332-A00C-A11AD4519B6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 y="0"/>
            <a:ext cx="914285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9B38642C-62C4-4E31-A5D3-BB1DD8CA394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0"/>
            <a:ext cx="6497687"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A9F66240-8C38-4069-A5C9-2D3FCD97ED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0"/>
            <a:ext cx="617621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a:extLst>
              <a:ext uri="{FF2B5EF4-FFF2-40B4-BE49-F238E27FC236}">
                <a16:creationId xmlns:a16="http://schemas.microsoft.com/office/drawing/2014/main" id="{40D4280E-2E20-149E-D5A1-C0D609019B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327803" y="0"/>
            <a:ext cx="8471139" cy="6504318"/>
          </a:xfrm>
          <a:prstGeom prst="rect">
            <a:avLst/>
          </a:prstGeom>
        </p:spPr>
      </p:pic>
    </p:spTree>
    <p:extLst>
      <p:ext uri="{BB962C8B-B14F-4D97-AF65-F5344CB8AC3E}">
        <p14:creationId xmlns:p14="http://schemas.microsoft.com/office/powerpoint/2010/main" val="15217862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9CB0874-88B8-43D3-B0B6-C32F790F790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BFD067A-52BE-40EE-B7CA-391830B9A26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
            <a:ext cx="9144000" cy="2561771"/>
            <a:chOff x="0" y="0"/>
            <a:chExt cx="12192000" cy="2561771"/>
          </a:xfrm>
        </p:grpSpPr>
        <p:sp>
          <p:nvSpPr>
            <p:cNvPr id="13" name="Freeform: Shape 12">
              <a:extLst>
                <a:ext uri="{FF2B5EF4-FFF2-40B4-BE49-F238E27FC236}">
                  <a16:creationId xmlns:a16="http://schemas.microsoft.com/office/drawing/2014/main" id="{1CDA7855-806B-4A02-9C19-24872E4D89A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AFE70DE-5BEC-4E54-98D2-48C13E1491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C15B8CC4-8CCE-428F-AE7E-28D178984CE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9144000" cy="757168"/>
            <a:chOff x="0" y="2959818"/>
            <a:chExt cx="12192000" cy="757168"/>
          </a:xfrm>
        </p:grpSpPr>
        <p:sp>
          <p:nvSpPr>
            <p:cNvPr id="17" name="Freeform: Shape 16">
              <a:extLst>
                <a:ext uri="{FF2B5EF4-FFF2-40B4-BE49-F238E27FC236}">
                  <a16:creationId xmlns:a16="http://schemas.microsoft.com/office/drawing/2014/main" id="{A6359FA2-E374-4073-8269-E10D2AE749C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9A1F0E66-9B5E-4980-8AEC-B4D144B487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3">
            <a:extLst>
              <a:ext uri="{FF2B5EF4-FFF2-40B4-BE49-F238E27FC236}">
                <a16:creationId xmlns:a16="http://schemas.microsoft.com/office/drawing/2014/main" id="{AC6014A4-277C-CE32-00D1-BEF840BE3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2" y="0"/>
            <a:ext cx="9144000" cy="6858000"/>
          </a:xfrm>
          <a:prstGeom prst="rect">
            <a:avLst/>
          </a:prstGeom>
        </p:spPr>
      </p:pic>
      <p:sp>
        <p:nvSpPr>
          <p:cNvPr id="15" name="Title 3">
            <a:extLst>
              <a:ext uri="{FF2B5EF4-FFF2-40B4-BE49-F238E27FC236}">
                <a16:creationId xmlns:a16="http://schemas.microsoft.com/office/drawing/2014/main" id="{0B7C21D2-C17E-3B74-CED6-FA14C384944F}"/>
              </a:ext>
            </a:extLst>
          </p:cNvPr>
          <p:cNvSpPr>
            <a:spLocks noGrp="1"/>
          </p:cNvSpPr>
          <p:nvPr>
            <p:ph type="title"/>
          </p:nvPr>
        </p:nvSpPr>
        <p:spPr>
          <a:xfrm>
            <a:off x="624765" y="365138"/>
            <a:ext cx="7890527" cy="1325563"/>
          </a:xfrm>
        </p:spPr>
        <p:txBody>
          <a:bodyPr>
            <a:normAutofit/>
          </a:bodyPr>
          <a:lstStyle/>
          <a:p>
            <a:pPr algn="ctr"/>
            <a:r>
              <a:rPr lang="en-US" sz="4400" b="1" dirty="0">
                <a:solidFill>
                  <a:srgbClr val="FFFFFF"/>
                </a:solidFill>
              </a:rPr>
              <a:t>Conclusion</a:t>
            </a:r>
          </a:p>
        </p:txBody>
      </p:sp>
      <p:sp>
        <p:nvSpPr>
          <p:cNvPr id="19" name="Title 3">
            <a:extLst>
              <a:ext uri="{FF2B5EF4-FFF2-40B4-BE49-F238E27FC236}">
                <a16:creationId xmlns:a16="http://schemas.microsoft.com/office/drawing/2014/main" id="{E3115565-5668-39B5-6B76-D546B29AE12A}"/>
              </a:ext>
            </a:extLst>
          </p:cNvPr>
          <p:cNvSpPr txBox="1">
            <a:spLocks/>
          </p:cNvSpPr>
          <p:nvPr/>
        </p:nvSpPr>
        <p:spPr>
          <a:xfrm>
            <a:off x="291830" y="1838528"/>
            <a:ext cx="8764621" cy="479989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700" dirty="0">
                <a:solidFill>
                  <a:srgbClr val="FFFFFF"/>
                </a:solidFill>
              </a:rPr>
              <a:t>In summary, the project clarifies the basic idea of gaining more privacy and safety in our lives. We expected that the project would be better than this, but because it is our automatic experience in this field and the lack of suitable parts for better implementation, we have done what we can, for us the most important thing is to acquire Experience in this field.</a:t>
            </a:r>
          </a:p>
        </p:txBody>
      </p:sp>
    </p:spTree>
    <p:extLst>
      <p:ext uri="{BB962C8B-B14F-4D97-AF65-F5344CB8AC3E}">
        <p14:creationId xmlns:p14="http://schemas.microsoft.com/office/powerpoint/2010/main" val="1553557886"/>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0"/>
            <a:ext cx="8840065"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İçerik Yer Tutucusu 3">
            <a:extLst>
              <a:ext uri="{FF2B5EF4-FFF2-40B4-BE49-F238E27FC236}">
                <a16:creationId xmlns:a16="http://schemas.microsoft.com/office/drawing/2014/main" id="{9D3E967E-BDB8-46CD-8595-B65F6184655C}"/>
              </a:ext>
            </a:extLst>
          </p:cNvPr>
          <p:cNvSpPr>
            <a:spLocks noGrp="1"/>
          </p:cNvSpPr>
          <p:nvPr>
            <p:ph idx="1"/>
          </p:nvPr>
        </p:nvSpPr>
        <p:spPr>
          <a:xfrm>
            <a:off x="444752" y="2670541"/>
            <a:ext cx="7950575" cy="5208775"/>
          </a:xfrm>
        </p:spPr>
        <p:txBody>
          <a:bodyPr>
            <a:normAutofit/>
          </a:bodyPr>
          <a:lstStyle/>
          <a:p>
            <a:pPr marL="0" indent="0" algn="ctr">
              <a:buNone/>
            </a:pPr>
            <a:r>
              <a:rPr lang="en-US" sz="6000" dirty="0"/>
              <a:t>Thank You For Your Attention </a:t>
            </a:r>
          </a:p>
        </p:txBody>
      </p:sp>
    </p:spTree>
    <p:extLst>
      <p:ext uri="{BB962C8B-B14F-4D97-AF65-F5344CB8AC3E}">
        <p14:creationId xmlns:p14="http://schemas.microsoft.com/office/powerpoint/2010/main" val="4000607376"/>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50">
            <a:extLst>
              <a:ext uri="{FF2B5EF4-FFF2-40B4-BE49-F238E27FC236}">
                <a16:creationId xmlns:a16="http://schemas.microsoft.com/office/drawing/2014/main" id="{A7AE9375-4664-4DB2-922D-2782A6E439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Başlık 1">
            <a:extLst>
              <a:ext uri="{FF2B5EF4-FFF2-40B4-BE49-F238E27FC236}">
                <a16:creationId xmlns:a16="http://schemas.microsoft.com/office/drawing/2014/main" id="{7A699394-1CAC-4BF6-A5F1-0C562DAB12B6}"/>
              </a:ext>
            </a:extLst>
          </p:cNvPr>
          <p:cNvSpPr>
            <a:spLocks noGrp="1"/>
          </p:cNvSpPr>
          <p:nvPr>
            <p:ph type="title"/>
          </p:nvPr>
        </p:nvSpPr>
        <p:spPr>
          <a:xfrm>
            <a:off x="359923" y="643180"/>
            <a:ext cx="3381709" cy="1325563"/>
          </a:xfrm>
        </p:spPr>
        <p:txBody>
          <a:bodyPr anchor="b">
            <a:normAutofit/>
          </a:bodyPr>
          <a:lstStyle/>
          <a:p>
            <a:pPr algn="r"/>
            <a:r>
              <a:rPr lang="tr-TR" sz="4000" b="1" dirty="0" smtClean="0">
                <a:solidFill>
                  <a:schemeClr val="bg1"/>
                </a:solidFill>
              </a:rPr>
              <a:t>Team members</a:t>
            </a:r>
            <a:endParaRPr lang="en-US" sz="4000" b="1" dirty="0">
              <a:solidFill>
                <a:schemeClr val="bg1"/>
              </a:solidFill>
            </a:endParaRPr>
          </a:p>
        </p:txBody>
      </p:sp>
      <p:cxnSp>
        <p:nvCxnSpPr>
          <p:cNvPr id="50" name="Straight Connector 52">
            <a:extLst>
              <a:ext uri="{FF2B5EF4-FFF2-40B4-BE49-F238E27FC236}">
                <a16:creationId xmlns:a16="http://schemas.microsoft.com/office/drawing/2014/main" id="{EE504C98-6397-41C1-A8D8-2D9C4ED307E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2026340"/>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1DB727FE-0A1C-44CA-A0ED-D037A0B6C916}"/>
              </a:ext>
            </a:extLst>
          </p:cNvPr>
          <p:cNvSpPr>
            <a:spLocks noGrp="1"/>
          </p:cNvSpPr>
          <p:nvPr>
            <p:ph idx="1"/>
          </p:nvPr>
        </p:nvSpPr>
        <p:spPr>
          <a:xfrm>
            <a:off x="359923" y="2141523"/>
            <a:ext cx="7947497" cy="5494690"/>
          </a:xfrm>
        </p:spPr>
        <p:txBody>
          <a:bodyPr>
            <a:normAutofit/>
          </a:bodyPr>
          <a:lstStyle/>
          <a:p>
            <a:r>
              <a:rPr lang="tr-TR" sz="2000" dirty="0">
                <a:solidFill>
                  <a:schemeClr val="bg1"/>
                </a:solidFill>
              </a:rPr>
              <a:t>Younus Hazım Hasan        </a:t>
            </a:r>
            <a:r>
              <a:rPr lang="tr-TR" sz="2000" dirty="0">
                <a:solidFill>
                  <a:schemeClr val="bg1"/>
                </a:solidFill>
                <a:hlinkClick r:id="rId2">
                  <a:extLst>
                    <a:ext uri="{A12FA001-AC4F-418D-AE19-62706E023703}">
                      <ahyp:hlinkClr xmlns="" xmlns:ahyp="http://schemas.microsoft.com/office/drawing/2018/hyperlinkcolor" val="tx"/>
                    </a:ext>
                  </a:extLst>
                </a:hlinkClick>
              </a:rPr>
              <a:t>1810206527</a:t>
            </a:r>
            <a:r>
              <a:rPr lang="en-US" sz="2000" dirty="0">
                <a:solidFill>
                  <a:schemeClr val="accent2">
                    <a:lumMod val="75000"/>
                  </a:schemeClr>
                </a:solidFill>
                <a:hlinkClick r:id="rId2">
                  <a:extLst>
                    <a:ext uri="{A12FA001-AC4F-418D-AE19-62706E023703}">
                      <ahyp:hlinkClr xmlns="" xmlns:ahyp="http://schemas.microsoft.com/office/drawing/2018/hyperlinkcolor" val="tx"/>
                    </a:ext>
                  </a:extLst>
                </a:hlinkClick>
              </a:rPr>
              <a:t>@ogrenci.karabuk.edu.tr</a:t>
            </a:r>
            <a:r>
              <a:rPr lang="tr-TR" sz="2000" dirty="0">
                <a:solidFill>
                  <a:schemeClr val="accent2">
                    <a:lumMod val="75000"/>
                  </a:schemeClr>
                </a:solidFill>
              </a:rPr>
              <a:t>     </a:t>
            </a:r>
          </a:p>
          <a:p>
            <a:r>
              <a:rPr lang="tr-TR" sz="2000" dirty="0">
                <a:solidFill>
                  <a:schemeClr val="bg1"/>
                </a:solidFill>
              </a:rPr>
              <a:t>Yiğit Koçtürk                       </a:t>
            </a:r>
            <a:r>
              <a:rPr lang="tr-TR" sz="2000" dirty="0">
                <a:solidFill>
                  <a:schemeClr val="bg1"/>
                </a:solidFill>
                <a:hlinkClick r:id="rId3">
                  <a:extLst>
                    <a:ext uri="{A12FA001-AC4F-418D-AE19-62706E023703}">
                      <ahyp:hlinkClr xmlns="" xmlns:ahyp="http://schemas.microsoft.com/office/drawing/2018/hyperlinkcolor" val="tx"/>
                    </a:ext>
                  </a:extLst>
                </a:hlinkClick>
              </a:rPr>
              <a:t>2017010206045</a:t>
            </a:r>
            <a:r>
              <a:rPr lang="en-US" sz="2000" dirty="0">
                <a:solidFill>
                  <a:schemeClr val="accent2">
                    <a:lumMod val="75000"/>
                  </a:schemeClr>
                </a:solidFill>
                <a:hlinkClick r:id="rId3">
                  <a:extLst>
                    <a:ext uri="{A12FA001-AC4F-418D-AE19-62706E023703}">
                      <ahyp:hlinkClr xmlns="" xmlns:ahyp="http://schemas.microsoft.com/office/drawing/2018/hyperlinkcolor" val="tx"/>
                    </a:ext>
                  </a:extLst>
                </a:hlinkClick>
              </a:rPr>
              <a:t>@ogrenci.karabuk.edu.tr</a:t>
            </a:r>
            <a:endParaRPr lang="tr-TR" sz="2000" dirty="0">
              <a:solidFill>
                <a:schemeClr val="accent2">
                  <a:lumMod val="75000"/>
                </a:schemeClr>
              </a:solidFill>
            </a:endParaRPr>
          </a:p>
          <a:p>
            <a:r>
              <a:rPr lang="tr-TR" sz="2000" dirty="0">
                <a:solidFill>
                  <a:schemeClr val="bg1"/>
                </a:solidFill>
              </a:rPr>
              <a:t>Sinan Baykan                      </a:t>
            </a:r>
            <a:r>
              <a:rPr lang="tr-TR" sz="2000" dirty="0">
                <a:solidFill>
                  <a:schemeClr val="bg1"/>
                </a:solidFill>
                <a:hlinkClick r:id="rId4">
                  <a:extLst>
                    <a:ext uri="{A12FA001-AC4F-418D-AE19-62706E023703}">
                      <ahyp:hlinkClr xmlns="" xmlns:ahyp="http://schemas.microsoft.com/office/drawing/2018/hyperlinkcolor" val="tx"/>
                    </a:ext>
                  </a:extLst>
                </a:hlinkClick>
              </a:rPr>
              <a:t>1910206067</a:t>
            </a:r>
            <a:r>
              <a:rPr lang="en-US" sz="2000" dirty="0">
                <a:solidFill>
                  <a:schemeClr val="accent2">
                    <a:lumMod val="75000"/>
                  </a:schemeClr>
                </a:solidFill>
                <a:hlinkClick r:id="rId4">
                  <a:extLst>
                    <a:ext uri="{A12FA001-AC4F-418D-AE19-62706E023703}">
                      <ahyp:hlinkClr xmlns="" xmlns:ahyp="http://schemas.microsoft.com/office/drawing/2018/hyperlinkcolor" val="tx"/>
                    </a:ext>
                  </a:extLst>
                </a:hlinkClick>
              </a:rPr>
              <a:t>@ogrenci.karabuk.edu.tr</a:t>
            </a:r>
            <a:endParaRPr lang="tr-TR" sz="2000" dirty="0">
              <a:solidFill>
                <a:schemeClr val="accent2">
                  <a:lumMod val="75000"/>
                </a:schemeClr>
              </a:solidFill>
            </a:endParaRPr>
          </a:p>
          <a:p>
            <a:r>
              <a:rPr lang="tr-TR" sz="2000" dirty="0">
                <a:solidFill>
                  <a:schemeClr val="bg1"/>
                </a:solidFill>
              </a:rPr>
              <a:t>Ali Alrazouk                         </a:t>
            </a:r>
            <a:r>
              <a:rPr lang="tr-TR" sz="2000" dirty="0">
                <a:solidFill>
                  <a:schemeClr val="bg1"/>
                </a:solidFill>
                <a:hlinkClick r:id="rId5">
                  <a:extLst>
                    <a:ext uri="{A12FA001-AC4F-418D-AE19-62706E023703}">
                      <ahyp:hlinkClr xmlns="" xmlns:ahyp="http://schemas.microsoft.com/office/drawing/2018/hyperlinkcolor" val="tx"/>
                    </a:ext>
                  </a:extLst>
                </a:hlinkClick>
              </a:rPr>
              <a:t>18102060196</a:t>
            </a:r>
            <a:r>
              <a:rPr lang="en-US" sz="2000" dirty="0">
                <a:solidFill>
                  <a:schemeClr val="accent2">
                    <a:lumMod val="75000"/>
                  </a:schemeClr>
                </a:solidFill>
                <a:hlinkClick r:id="rId5">
                  <a:extLst>
                    <a:ext uri="{A12FA001-AC4F-418D-AE19-62706E023703}">
                      <ahyp:hlinkClr xmlns="" xmlns:ahyp="http://schemas.microsoft.com/office/drawing/2018/hyperlinkcolor" val="tx"/>
                    </a:ext>
                  </a:extLst>
                </a:hlinkClick>
              </a:rPr>
              <a:t>@ogrenci.karabuk.edu.tr</a:t>
            </a:r>
            <a:endParaRPr lang="tr-TR" sz="2000" dirty="0">
              <a:solidFill>
                <a:schemeClr val="accent2">
                  <a:lumMod val="75000"/>
                </a:schemeClr>
              </a:solidFill>
            </a:endParaRPr>
          </a:p>
          <a:p>
            <a:r>
              <a:rPr lang="tr-TR" sz="2000" dirty="0">
                <a:solidFill>
                  <a:schemeClr val="bg1"/>
                </a:solidFill>
              </a:rPr>
              <a:t>Kaan Uluhan                       </a:t>
            </a:r>
            <a:r>
              <a:rPr lang="tr-TR" sz="2000" dirty="0">
                <a:solidFill>
                  <a:schemeClr val="bg1"/>
                </a:solidFill>
                <a:hlinkClick r:id="rId6">
                  <a:extLst>
                    <a:ext uri="{A12FA001-AC4F-418D-AE19-62706E023703}">
                      <ahyp:hlinkClr xmlns="" xmlns:ahyp="http://schemas.microsoft.com/office/drawing/2018/hyperlinkcolor" val="tx"/>
                    </a:ext>
                  </a:extLst>
                </a:hlinkClick>
              </a:rPr>
              <a:t>2017010206023</a:t>
            </a:r>
            <a:r>
              <a:rPr lang="en-US" sz="2000" dirty="0">
                <a:solidFill>
                  <a:schemeClr val="accent2">
                    <a:lumMod val="75000"/>
                  </a:schemeClr>
                </a:solidFill>
                <a:hlinkClick r:id="rId6">
                  <a:extLst>
                    <a:ext uri="{A12FA001-AC4F-418D-AE19-62706E023703}">
                      <ahyp:hlinkClr xmlns="" xmlns:ahyp="http://schemas.microsoft.com/office/drawing/2018/hyperlinkcolor" val="tx"/>
                    </a:ext>
                  </a:extLst>
                </a:hlinkClick>
              </a:rPr>
              <a:t>@ogrenci.karabuk.edu.tr</a:t>
            </a:r>
            <a:endParaRPr lang="tr-TR" sz="2000" dirty="0">
              <a:solidFill>
                <a:schemeClr val="accent2">
                  <a:lumMod val="75000"/>
                </a:schemeClr>
              </a:solidFill>
            </a:endParaRPr>
          </a:p>
          <a:p>
            <a:r>
              <a:rPr lang="tr-TR" sz="2000" dirty="0">
                <a:solidFill>
                  <a:schemeClr val="bg1"/>
                </a:solidFill>
              </a:rPr>
              <a:t>Melih Kılıç                           </a:t>
            </a:r>
            <a:r>
              <a:rPr lang="tr-TR" sz="2000" dirty="0">
                <a:solidFill>
                  <a:schemeClr val="bg1"/>
                </a:solidFill>
                <a:hlinkClick r:id="rId7">
                  <a:extLst>
                    <a:ext uri="{A12FA001-AC4F-418D-AE19-62706E023703}">
                      <ahyp:hlinkClr xmlns="" xmlns:ahyp="http://schemas.microsoft.com/office/drawing/2018/hyperlinkcolor" val="tx"/>
                    </a:ext>
                  </a:extLst>
                </a:hlinkClick>
              </a:rPr>
              <a:t>2017010206063</a:t>
            </a:r>
            <a:r>
              <a:rPr lang="en-US" sz="2000" dirty="0">
                <a:solidFill>
                  <a:schemeClr val="accent2">
                    <a:lumMod val="75000"/>
                  </a:schemeClr>
                </a:solidFill>
                <a:hlinkClick r:id="rId7">
                  <a:extLst>
                    <a:ext uri="{A12FA001-AC4F-418D-AE19-62706E023703}">
                      <ahyp:hlinkClr xmlns="" xmlns:ahyp="http://schemas.microsoft.com/office/drawing/2018/hyperlinkcolor" val="tx"/>
                    </a:ext>
                  </a:extLst>
                </a:hlinkClick>
              </a:rPr>
              <a:t>@ogrenci.karabuk.edu.tr</a:t>
            </a:r>
            <a:endParaRPr lang="en-US" sz="2000" dirty="0">
              <a:solidFill>
                <a:schemeClr val="accent2">
                  <a:lumMod val="75000"/>
                </a:schemeClr>
              </a:solidFill>
            </a:endParaRPr>
          </a:p>
          <a:p>
            <a:r>
              <a:rPr lang="tr-TR" sz="2000" dirty="0">
                <a:solidFill>
                  <a:schemeClr val="bg1"/>
                </a:solidFill>
              </a:rPr>
              <a:t>Ismayıl Maharramov        2017710206175</a:t>
            </a:r>
            <a:r>
              <a:rPr lang="en-US" sz="2000" dirty="0">
                <a:solidFill>
                  <a:schemeClr val="accent2">
                    <a:lumMod val="75000"/>
                  </a:schemeClr>
                </a:solidFill>
                <a:hlinkClick r:id="rId7">
                  <a:extLst>
                    <a:ext uri="{A12FA001-AC4F-418D-AE19-62706E023703}">
                      <ahyp:hlinkClr xmlns="" xmlns:ahyp="http://schemas.microsoft.com/office/drawing/2018/hyperlinkcolor" val="tx"/>
                    </a:ext>
                  </a:extLst>
                </a:hlinkClick>
              </a:rPr>
              <a:t>@ogrenci.karabuk.edu.tr</a:t>
            </a:r>
            <a:endParaRPr lang="tr-TR" sz="2000" dirty="0">
              <a:solidFill>
                <a:schemeClr val="accent2">
                  <a:lumMod val="75000"/>
                </a:schemeClr>
              </a:solidFill>
            </a:endParaRPr>
          </a:p>
          <a:p>
            <a:r>
              <a:rPr lang="tr-TR" sz="2000" dirty="0">
                <a:solidFill>
                  <a:schemeClr val="bg1"/>
                </a:solidFill>
              </a:rPr>
              <a:t>Keremcan Düşünür           2017010206059</a:t>
            </a:r>
            <a:r>
              <a:rPr lang="en-US" sz="2000" dirty="0">
                <a:solidFill>
                  <a:schemeClr val="accent2">
                    <a:lumMod val="75000"/>
                  </a:schemeClr>
                </a:solidFill>
                <a:hlinkClick r:id="rId7">
                  <a:extLst>
                    <a:ext uri="{A12FA001-AC4F-418D-AE19-62706E023703}">
                      <ahyp:hlinkClr xmlns="" xmlns:ahyp="http://schemas.microsoft.com/office/drawing/2018/hyperlinkcolor" val="tx"/>
                    </a:ext>
                  </a:extLst>
                </a:hlinkClick>
              </a:rPr>
              <a:t>@ogrenci.karabuk.edu.tr</a:t>
            </a:r>
            <a:r>
              <a:rPr lang="tr-TR" sz="2000" dirty="0">
                <a:solidFill>
                  <a:schemeClr val="accent2">
                    <a:lumMod val="75000"/>
                  </a:schemeClr>
                </a:solidFill>
              </a:rPr>
              <a:t>  </a:t>
            </a:r>
            <a:r>
              <a:rPr lang="tr-TR" sz="2000" dirty="0">
                <a:solidFill>
                  <a:schemeClr val="bg1"/>
                </a:solidFill>
              </a:rPr>
              <a:t>                         </a:t>
            </a:r>
          </a:p>
          <a:p>
            <a:endParaRPr lang="tr-TR" sz="2000" dirty="0">
              <a:solidFill>
                <a:schemeClr val="bg1"/>
              </a:solidFill>
            </a:endParaRPr>
          </a:p>
          <a:p>
            <a:pPr marL="0" indent="0">
              <a:buNone/>
            </a:pPr>
            <a:r>
              <a:rPr lang="tr-TR" sz="2000" dirty="0">
                <a:solidFill>
                  <a:schemeClr val="bg1"/>
                </a:solidFill>
              </a:rPr>
              <a:t>          </a:t>
            </a:r>
          </a:p>
          <a:p>
            <a:pPr marL="0" indent="0">
              <a:buNone/>
            </a:pPr>
            <a:r>
              <a:rPr lang="tr-TR" sz="2000" dirty="0">
                <a:solidFill>
                  <a:schemeClr val="bg1"/>
                </a:solidFill>
              </a:rPr>
              <a:t> </a:t>
            </a:r>
          </a:p>
          <a:p>
            <a:pPr marL="0" indent="0">
              <a:buNone/>
            </a:pPr>
            <a:endParaRPr lang="tr-TR" sz="2000" dirty="0">
              <a:solidFill>
                <a:schemeClr val="bg1"/>
              </a:solidFill>
            </a:endParaRPr>
          </a:p>
        </p:txBody>
      </p:sp>
      <p:sp>
        <p:nvSpPr>
          <p:cNvPr id="54" name="Rectangle 54">
            <a:extLst>
              <a:ext uri="{FF2B5EF4-FFF2-40B4-BE49-F238E27FC236}">
                <a16:creationId xmlns:a16="http://schemas.microsoft.com/office/drawing/2014/main" id="{9DD005C1-8C51-42D6-9BEE-B9B83849743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62" y="115193"/>
            <a:ext cx="8954691"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1918311"/>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4E5D7A6E-6A3C-47D5-9E3C-2B2912B27F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8" y="0"/>
            <a:ext cx="9143997" cy="6858000"/>
          </a:xfrm>
          <a:prstGeom prst="rect">
            <a:avLst/>
          </a:prstGeom>
          <a:solidFill>
            <a:schemeClr val="tx1"/>
          </a:solidFill>
          <a:ln w="0">
            <a:noFill/>
            <a:prstDash val="solid"/>
            <a:round/>
            <a:headEnd/>
            <a:tailEnd/>
          </a:ln>
        </p:spPr>
        <p:txBody>
          <a:bodyPr rtlCol="0" anchor="ctr"/>
          <a:lstStyle/>
          <a:p>
            <a:pPr algn="ctr" defTabSz="457200"/>
            <a:endParaRPr lang="en-US"/>
          </a:p>
        </p:txBody>
      </p:sp>
      <p:sp>
        <p:nvSpPr>
          <p:cNvPr id="98" name="Rectangle 97">
            <a:extLst>
              <a:ext uri="{FF2B5EF4-FFF2-40B4-BE49-F238E27FC236}">
                <a16:creationId xmlns:a16="http://schemas.microsoft.com/office/drawing/2014/main" id="{00FC8FCF-E129-4C83-9129-9EA0CA7800C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8" y="0"/>
            <a:ext cx="9143997"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p>
        </p:txBody>
      </p:sp>
      <p:pic>
        <p:nvPicPr>
          <p:cNvPr id="20" name="Picture 6" descr="People working on ideas">
            <a:extLst>
              <a:ext uri="{FF2B5EF4-FFF2-40B4-BE49-F238E27FC236}">
                <a16:creationId xmlns:a16="http://schemas.microsoft.com/office/drawing/2014/main" id="{A828D4C6-F204-3760-2901-93776F2E025C}"/>
              </a:ext>
            </a:extLst>
          </p:cNvPr>
          <p:cNvPicPr>
            <a:picLocks noChangeAspect="1"/>
          </p:cNvPicPr>
          <p:nvPr/>
        </p:nvPicPr>
        <p:blipFill rotWithShape="1">
          <a:blip r:embed="rId2">
            <a:alphaModFix amt="10000"/>
            <a:grayscl/>
          </a:blip>
          <a:srcRect l="41" r="12710"/>
          <a:stretch/>
        </p:blipFill>
        <p:spPr>
          <a:xfrm>
            <a:off x="1" y="12"/>
            <a:ext cx="9143980" cy="6864691"/>
          </a:xfrm>
          <a:prstGeom prst="rect">
            <a:avLst/>
          </a:prstGeom>
        </p:spPr>
      </p:pic>
      <p:sp>
        <p:nvSpPr>
          <p:cNvPr id="100" name="Freeform: Shape 99">
            <a:extLst>
              <a:ext uri="{FF2B5EF4-FFF2-40B4-BE49-F238E27FC236}">
                <a16:creationId xmlns:a16="http://schemas.microsoft.com/office/drawing/2014/main" id="{D0951DA4-A228-47A4-9605-699745EDE20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24850" y="591696"/>
            <a:ext cx="1819155" cy="5347085"/>
          </a:xfrm>
          <a:custGeom>
            <a:avLst/>
            <a:gdLst>
              <a:gd name="connsiteX0" fmla="*/ 2425541 w 2425541"/>
              <a:gd name="connsiteY0" fmla="*/ 0 h 5347085"/>
              <a:gd name="connsiteX1" fmla="*/ 2425541 w 2425541"/>
              <a:gd name="connsiteY1" fmla="*/ 5347085 h 5347085"/>
              <a:gd name="connsiteX2" fmla="*/ 2392586 w 2425541"/>
              <a:gd name="connsiteY2" fmla="*/ 5333903 h 5347085"/>
              <a:gd name="connsiteX3" fmla="*/ 2338684 w 2425541"/>
              <a:gd name="connsiteY3" fmla="*/ 5319993 h 5347085"/>
              <a:gd name="connsiteX4" fmla="*/ 2284781 w 2425541"/>
              <a:gd name="connsiteY4" fmla="*/ 5313037 h 5347085"/>
              <a:gd name="connsiteX5" fmla="*/ 2227401 w 2425541"/>
              <a:gd name="connsiteY5" fmla="*/ 5313037 h 5347085"/>
              <a:gd name="connsiteX6" fmla="*/ 2168282 w 2425541"/>
              <a:gd name="connsiteY6" fmla="*/ 5316515 h 5347085"/>
              <a:gd name="connsiteX7" fmla="*/ 2109162 w 2425541"/>
              <a:gd name="connsiteY7" fmla="*/ 5323470 h 5347085"/>
              <a:gd name="connsiteX8" fmla="*/ 2050043 w 2425541"/>
              <a:gd name="connsiteY8" fmla="*/ 5332164 h 5347085"/>
              <a:gd name="connsiteX9" fmla="*/ 1990924 w 2425541"/>
              <a:gd name="connsiteY9" fmla="*/ 5339119 h 5347085"/>
              <a:gd name="connsiteX10" fmla="*/ 1931805 w 2425541"/>
              <a:gd name="connsiteY10" fmla="*/ 5344336 h 5347085"/>
              <a:gd name="connsiteX11" fmla="*/ 1876163 w 2425541"/>
              <a:gd name="connsiteY11" fmla="*/ 5342597 h 5347085"/>
              <a:gd name="connsiteX12" fmla="*/ 1822261 w 2425541"/>
              <a:gd name="connsiteY12" fmla="*/ 5335642 h 5347085"/>
              <a:gd name="connsiteX13" fmla="*/ 1770097 w 2425541"/>
              <a:gd name="connsiteY13" fmla="*/ 5319993 h 5347085"/>
              <a:gd name="connsiteX14" fmla="*/ 1726627 w 2425541"/>
              <a:gd name="connsiteY14" fmla="*/ 5297388 h 5347085"/>
              <a:gd name="connsiteX15" fmla="*/ 1684896 w 2425541"/>
              <a:gd name="connsiteY15" fmla="*/ 5267829 h 5347085"/>
              <a:gd name="connsiteX16" fmla="*/ 1648381 w 2425541"/>
              <a:gd name="connsiteY16" fmla="*/ 5233053 h 5347085"/>
              <a:gd name="connsiteX17" fmla="*/ 1611866 w 2425541"/>
              <a:gd name="connsiteY17" fmla="*/ 5193060 h 5347085"/>
              <a:gd name="connsiteX18" fmla="*/ 1578829 w 2425541"/>
              <a:gd name="connsiteY18" fmla="*/ 5151329 h 5347085"/>
              <a:gd name="connsiteX19" fmla="*/ 1545792 w 2425541"/>
              <a:gd name="connsiteY19" fmla="*/ 5107859 h 5347085"/>
              <a:gd name="connsiteX20" fmla="*/ 1512755 w 2425541"/>
              <a:gd name="connsiteY20" fmla="*/ 5064389 h 5347085"/>
              <a:gd name="connsiteX21" fmla="*/ 1479717 w 2425541"/>
              <a:gd name="connsiteY21" fmla="*/ 5022658 h 5347085"/>
              <a:gd name="connsiteX22" fmla="*/ 1444942 w 2425541"/>
              <a:gd name="connsiteY22" fmla="*/ 4982666 h 5347085"/>
              <a:gd name="connsiteX23" fmla="*/ 1404949 w 2425541"/>
              <a:gd name="connsiteY23" fmla="*/ 4947890 h 5347085"/>
              <a:gd name="connsiteX24" fmla="*/ 1366696 w 2425541"/>
              <a:gd name="connsiteY24" fmla="*/ 4916591 h 5347085"/>
              <a:gd name="connsiteX25" fmla="*/ 1323226 w 2425541"/>
              <a:gd name="connsiteY25" fmla="*/ 4892248 h 5347085"/>
              <a:gd name="connsiteX26" fmla="*/ 1276278 w 2425541"/>
              <a:gd name="connsiteY26" fmla="*/ 4871383 h 5347085"/>
              <a:gd name="connsiteX27" fmla="*/ 1225853 w 2425541"/>
              <a:gd name="connsiteY27" fmla="*/ 4853995 h 5347085"/>
              <a:gd name="connsiteX28" fmla="*/ 1173689 w 2425541"/>
              <a:gd name="connsiteY28" fmla="*/ 4838346 h 5347085"/>
              <a:gd name="connsiteX29" fmla="*/ 1121525 w 2425541"/>
              <a:gd name="connsiteY29" fmla="*/ 4824435 h 5347085"/>
              <a:gd name="connsiteX30" fmla="*/ 1067622 w 2425541"/>
              <a:gd name="connsiteY30" fmla="*/ 4810525 h 5347085"/>
              <a:gd name="connsiteX31" fmla="*/ 1017197 w 2425541"/>
              <a:gd name="connsiteY31" fmla="*/ 4794876 h 5347085"/>
              <a:gd name="connsiteX32" fmla="*/ 966772 w 2425541"/>
              <a:gd name="connsiteY32" fmla="*/ 4777488 h 5347085"/>
              <a:gd name="connsiteX33" fmla="*/ 919824 w 2425541"/>
              <a:gd name="connsiteY33" fmla="*/ 4756622 h 5347085"/>
              <a:gd name="connsiteX34" fmla="*/ 878093 w 2425541"/>
              <a:gd name="connsiteY34" fmla="*/ 4730540 h 5347085"/>
              <a:gd name="connsiteX35" fmla="*/ 839840 w 2425541"/>
              <a:gd name="connsiteY35" fmla="*/ 4699242 h 5347085"/>
              <a:gd name="connsiteX36" fmla="*/ 808541 w 2425541"/>
              <a:gd name="connsiteY36" fmla="*/ 4660988 h 5347085"/>
              <a:gd name="connsiteX37" fmla="*/ 782459 w 2425541"/>
              <a:gd name="connsiteY37" fmla="*/ 4619257 h 5347085"/>
              <a:gd name="connsiteX38" fmla="*/ 761594 w 2425541"/>
              <a:gd name="connsiteY38" fmla="*/ 4572309 h 5347085"/>
              <a:gd name="connsiteX39" fmla="*/ 744206 w 2425541"/>
              <a:gd name="connsiteY39" fmla="*/ 4521884 h 5347085"/>
              <a:gd name="connsiteX40" fmla="*/ 728556 w 2425541"/>
              <a:gd name="connsiteY40" fmla="*/ 4471459 h 5347085"/>
              <a:gd name="connsiteX41" fmla="*/ 714646 w 2425541"/>
              <a:gd name="connsiteY41" fmla="*/ 4417556 h 5347085"/>
              <a:gd name="connsiteX42" fmla="*/ 700736 w 2425541"/>
              <a:gd name="connsiteY42" fmla="*/ 4365393 h 5347085"/>
              <a:gd name="connsiteX43" fmla="*/ 685087 w 2425541"/>
              <a:gd name="connsiteY43" fmla="*/ 4313229 h 5347085"/>
              <a:gd name="connsiteX44" fmla="*/ 667699 w 2425541"/>
              <a:gd name="connsiteY44" fmla="*/ 4262803 h 5347085"/>
              <a:gd name="connsiteX45" fmla="*/ 646833 w 2425541"/>
              <a:gd name="connsiteY45" fmla="*/ 4215856 h 5347085"/>
              <a:gd name="connsiteX46" fmla="*/ 622490 w 2425541"/>
              <a:gd name="connsiteY46" fmla="*/ 4172386 h 5347085"/>
              <a:gd name="connsiteX47" fmla="*/ 591191 w 2425541"/>
              <a:gd name="connsiteY47" fmla="*/ 4134132 h 5347085"/>
              <a:gd name="connsiteX48" fmla="*/ 556416 w 2425541"/>
              <a:gd name="connsiteY48" fmla="*/ 4094140 h 5347085"/>
              <a:gd name="connsiteX49" fmla="*/ 516423 w 2425541"/>
              <a:gd name="connsiteY49" fmla="*/ 4059364 h 5347085"/>
              <a:gd name="connsiteX50" fmla="*/ 472953 w 2425541"/>
              <a:gd name="connsiteY50" fmla="*/ 4026327 h 5347085"/>
              <a:gd name="connsiteX51" fmla="*/ 429483 w 2425541"/>
              <a:gd name="connsiteY51" fmla="*/ 3993290 h 5347085"/>
              <a:gd name="connsiteX52" fmla="*/ 386013 w 2425541"/>
              <a:gd name="connsiteY52" fmla="*/ 3960253 h 5347085"/>
              <a:gd name="connsiteX53" fmla="*/ 344282 w 2425541"/>
              <a:gd name="connsiteY53" fmla="*/ 3927215 h 5347085"/>
              <a:gd name="connsiteX54" fmla="*/ 304290 w 2425541"/>
              <a:gd name="connsiteY54" fmla="*/ 3890701 h 5347085"/>
              <a:gd name="connsiteX55" fmla="*/ 269514 w 2425541"/>
              <a:gd name="connsiteY55" fmla="*/ 3854186 h 5347085"/>
              <a:gd name="connsiteX56" fmla="*/ 239954 w 2425541"/>
              <a:gd name="connsiteY56" fmla="*/ 3812455 h 5347085"/>
              <a:gd name="connsiteX57" fmla="*/ 217350 w 2425541"/>
              <a:gd name="connsiteY57" fmla="*/ 3768985 h 5347085"/>
              <a:gd name="connsiteX58" fmla="*/ 201701 w 2425541"/>
              <a:gd name="connsiteY58" fmla="*/ 3716821 h 5347085"/>
              <a:gd name="connsiteX59" fmla="*/ 194745 w 2425541"/>
              <a:gd name="connsiteY59" fmla="*/ 3662918 h 5347085"/>
              <a:gd name="connsiteX60" fmla="*/ 193007 w 2425541"/>
              <a:gd name="connsiteY60" fmla="*/ 3607277 h 5347085"/>
              <a:gd name="connsiteX61" fmla="*/ 198223 w 2425541"/>
              <a:gd name="connsiteY61" fmla="*/ 3548157 h 5347085"/>
              <a:gd name="connsiteX62" fmla="*/ 205178 w 2425541"/>
              <a:gd name="connsiteY62" fmla="*/ 3489038 h 5347085"/>
              <a:gd name="connsiteX63" fmla="*/ 213872 w 2425541"/>
              <a:gd name="connsiteY63" fmla="*/ 3429919 h 5347085"/>
              <a:gd name="connsiteX64" fmla="*/ 220827 w 2425541"/>
              <a:gd name="connsiteY64" fmla="*/ 3370800 h 5347085"/>
              <a:gd name="connsiteX65" fmla="*/ 224305 w 2425541"/>
              <a:gd name="connsiteY65" fmla="*/ 3311681 h 5347085"/>
              <a:gd name="connsiteX66" fmla="*/ 224305 w 2425541"/>
              <a:gd name="connsiteY66" fmla="*/ 3254301 h 5347085"/>
              <a:gd name="connsiteX67" fmla="*/ 217350 w 2425541"/>
              <a:gd name="connsiteY67" fmla="*/ 3200398 h 5347085"/>
              <a:gd name="connsiteX68" fmla="*/ 203439 w 2425541"/>
              <a:gd name="connsiteY68" fmla="*/ 3146495 h 5347085"/>
              <a:gd name="connsiteX69" fmla="*/ 182574 w 2425541"/>
              <a:gd name="connsiteY69" fmla="*/ 3096070 h 5347085"/>
              <a:gd name="connsiteX70" fmla="*/ 156492 w 2425541"/>
              <a:gd name="connsiteY70" fmla="*/ 3043906 h 5347085"/>
              <a:gd name="connsiteX71" fmla="*/ 126932 w 2425541"/>
              <a:gd name="connsiteY71" fmla="*/ 2991742 h 5347085"/>
              <a:gd name="connsiteX72" fmla="*/ 95634 w 2425541"/>
              <a:gd name="connsiteY72" fmla="*/ 2939578 h 5347085"/>
              <a:gd name="connsiteX73" fmla="*/ 66074 w 2425541"/>
              <a:gd name="connsiteY73" fmla="*/ 2889153 h 5347085"/>
              <a:gd name="connsiteX74" fmla="*/ 39992 w 2425541"/>
              <a:gd name="connsiteY74" fmla="*/ 2835250 h 5347085"/>
              <a:gd name="connsiteX75" fmla="*/ 19127 w 2425541"/>
              <a:gd name="connsiteY75" fmla="*/ 2783086 h 5347085"/>
              <a:gd name="connsiteX76" fmla="*/ 5216 w 2425541"/>
              <a:gd name="connsiteY76" fmla="*/ 2729184 h 5347085"/>
              <a:gd name="connsiteX77" fmla="*/ 0 w 2425541"/>
              <a:gd name="connsiteY77" fmla="*/ 2673542 h 5347085"/>
              <a:gd name="connsiteX78" fmla="*/ 5216 w 2425541"/>
              <a:gd name="connsiteY78" fmla="*/ 2617901 h 5347085"/>
              <a:gd name="connsiteX79" fmla="*/ 19127 w 2425541"/>
              <a:gd name="connsiteY79" fmla="*/ 2563998 h 5347085"/>
              <a:gd name="connsiteX80" fmla="*/ 39992 w 2425541"/>
              <a:gd name="connsiteY80" fmla="*/ 2511834 h 5347085"/>
              <a:gd name="connsiteX81" fmla="*/ 66074 w 2425541"/>
              <a:gd name="connsiteY81" fmla="*/ 2457931 h 5347085"/>
              <a:gd name="connsiteX82" fmla="*/ 95634 w 2425541"/>
              <a:gd name="connsiteY82" fmla="*/ 2407506 h 5347085"/>
              <a:gd name="connsiteX83" fmla="*/ 126932 w 2425541"/>
              <a:gd name="connsiteY83" fmla="*/ 2355342 h 5347085"/>
              <a:gd name="connsiteX84" fmla="*/ 156492 w 2425541"/>
              <a:gd name="connsiteY84" fmla="*/ 2303178 h 5347085"/>
              <a:gd name="connsiteX85" fmla="*/ 182574 w 2425541"/>
              <a:gd name="connsiteY85" fmla="*/ 2251015 h 5347085"/>
              <a:gd name="connsiteX86" fmla="*/ 203439 w 2425541"/>
              <a:gd name="connsiteY86" fmla="*/ 2200589 h 5347085"/>
              <a:gd name="connsiteX87" fmla="*/ 217350 w 2425541"/>
              <a:gd name="connsiteY87" fmla="*/ 2146687 h 5347085"/>
              <a:gd name="connsiteX88" fmla="*/ 224305 w 2425541"/>
              <a:gd name="connsiteY88" fmla="*/ 2092784 h 5347085"/>
              <a:gd name="connsiteX89" fmla="*/ 224305 w 2425541"/>
              <a:gd name="connsiteY89" fmla="*/ 2035403 h 5347085"/>
              <a:gd name="connsiteX90" fmla="*/ 220827 w 2425541"/>
              <a:gd name="connsiteY90" fmla="*/ 1976284 h 5347085"/>
              <a:gd name="connsiteX91" fmla="*/ 213872 w 2425541"/>
              <a:gd name="connsiteY91" fmla="*/ 1917165 h 5347085"/>
              <a:gd name="connsiteX92" fmla="*/ 205178 w 2425541"/>
              <a:gd name="connsiteY92" fmla="*/ 1858046 h 5347085"/>
              <a:gd name="connsiteX93" fmla="*/ 198223 w 2425541"/>
              <a:gd name="connsiteY93" fmla="*/ 1798927 h 5347085"/>
              <a:gd name="connsiteX94" fmla="*/ 193007 w 2425541"/>
              <a:gd name="connsiteY94" fmla="*/ 1739808 h 5347085"/>
              <a:gd name="connsiteX95" fmla="*/ 194745 w 2425541"/>
              <a:gd name="connsiteY95" fmla="*/ 1684166 h 5347085"/>
              <a:gd name="connsiteX96" fmla="*/ 201701 w 2425541"/>
              <a:gd name="connsiteY96" fmla="*/ 1630263 h 5347085"/>
              <a:gd name="connsiteX97" fmla="*/ 217350 w 2425541"/>
              <a:gd name="connsiteY97" fmla="*/ 1578100 h 5347085"/>
              <a:gd name="connsiteX98" fmla="*/ 239954 w 2425541"/>
              <a:gd name="connsiteY98" fmla="*/ 1534630 h 5347085"/>
              <a:gd name="connsiteX99" fmla="*/ 269514 w 2425541"/>
              <a:gd name="connsiteY99" fmla="*/ 1492898 h 5347085"/>
              <a:gd name="connsiteX100" fmla="*/ 304290 w 2425541"/>
              <a:gd name="connsiteY100" fmla="*/ 1456384 h 5347085"/>
              <a:gd name="connsiteX101" fmla="*/ 344282 w 2425541"/>
              <a:gd name="connsiteY101" fmla="*/ 1419869 h 5347085"/>
              <a:gd name="connsiteX102" fmla="*/ 386013 w 2425541"/>
              <a:gd name="connsiteY102" fmla="*/ 1386832 h 5347085"/>
              <a:gd name="connsiteX103" fmla="*/ 429483 w 2425541"/>
              <a:gd name="connsiteY103" fmla="*/ 1353795 h 5347085"/>
              <a:gd name="connsiteX104" fmla="*/ 472953 w 2425541"/>
              <a:gd name="connsiteY104" fmla="*/ 1320757 h 5347085"/>
              <a:gd name="connsiteX105" fmla="*/ 516423 w 2425541"/>
              <a:gd name="connsiteY105" fmla="*/ 1287720 h 5347085"/>
              <a:gd name="connsiteX106" fmla="*/ 556416 w 2425541"/>
              <a:gd name="connsiteY106" fmla="*/ 1252944 h 5347085"/>
              <a:gd name="connsiteX107" fmla="*/ 591191 w 2425541"/>
              <a:gd name="connsiteY107" fmla="*/ 1212952 h 5347085"/>
              <a:gd name="connsiteX108" fmla="*/ 622490 w 2425541"/>
              <a:gd name="connsiteY108" fmla="*/ 1174698 h 5347085"/>
              <a:gd name="connsiteX109" fmla="*/ 646833 w 2425541"/>
              <a:gd name="connsiteY109" fmla="*/ 1131229 h 5347085"/>
              <a:gd name="connsiteX110" fmla="*/ 667699 w 2425541"/>
              <a:gd name="connsiteY110" fmla="*/ 1084281 h 5347085"/>
              <a:gd name="connsiteX111" fmla="*/ 685087 w 2425541"/>
              <a:gd name="connsiteY111" fmla="*/ 1033856 h 5347085"/>
              <a:gd name="connsiteX112" fmla="*/ 700736 w 2425541"/>
              <a:gd name="connsiteY112" fmla="*/ 981692 h 5347085"/>
              <a:gd name="connsiteX113" fmla="*/ 714646 w 2425541"/>
              <a:gd name="connsiteY113" fmla="*/ 929528 h 5347085"/>
              <a:gd name="connsiteX114" fmla="*/ 728556 w 2425541"/>
              <a:gd name="connsiteY114" fmla="*/ 875625 h 5347085"/>
              <a:gd name="connsiteX115" fmla="*/ 744206 w 2425541"/>
              <a:gd name="connsiteY115" fmla="*/ 825200 h 5347085"/>
              <a:gd name="connsiteX116" fmla="*/ 761594 w 2425541"/>
              <a:gd name="connsiteY116" fmla="*/ 774775 h 5347085"/>
              <a:gd name="connsiteX117" fmla="*/ 782459 w 2425541"/>
              <a:gd name="connsiteY117" fmla="*/ 727827 h 5347085"/>
              <a:gd name="connsiteX118" fmla="*/ 808541 w 2425541"/>
              <a:gd name="connsiteY118" fmla="*/ 686096 h 5347085"/>
              <a:gd name="connsiteX119" fmla="*/ 839840 w 2425541"/>
              <a:gd name="connsiteY119" fmla="*/ 647843 h 5347085"/>
              <a:gd name="connsiteX120" fmla="*/ 878093 w 2425541"/>
              <a:gd name="connsiteY120" fmla="*/ 616544 h 5347085"/>
              <a:gd name="connsiteX121" fmla="*/ 919824 w 2425541"/>
              <a:gd name="connsiteY121" fmla="*/ 590462 h 5347085"/>
              <a:gd name="connsiteX122" fmla="*/ 966772 w 2425541"/>
              <a:gd name="connsiteY122" fmla="*/ 569597 h 5347085"/>
              <a:gd name="connsiteX123" fmla="*/ 1017197 w 2425541"/>
              <a:gd name="connsiteY123" fmla="*/ 552209 h 5347085"/>
              <a:gd name="connsiteX124" fmla="*/ 1067622 w 2425541"/>
              <a:gd name="connsiteY124" fmla="*/ 536560 h 5347085"/>
              <a:gd name="connsiteX125" fmla="*/ 1121525 w 2425541"/>
              <a:gd name="connsiteY125" fmla="*/ 522649 h 5347085"/>
              <a:gd name="connsiteX126" fmla="*/ 1173689 w 2425541"/>
              <a:gd name="connsiteY126" fmla="*/ 508739 h 5347085"/>
              <a:gd name="connsiteX127" fmla="*/ 1225853 w 2425541"/>
              <a:gd name="connsiteY127" fmla="*/ 493090 h 5347085"/>
              <a:gd name="connsiteX128" fmla="*/ 1276278 w 2425541"/>
              <a:gd name="connsiteY128" fmla="*/ 475702 h 5347085"/>
              <a:gd name="connsiteX129" fmla="*/ 1323226 w 2425541"/>
              <a:gd name="connsiteY129" fmla="*/ 454836 h 5347085"/>
              <a:gd name="connsiteX130" fmla="*/ 1366696 w 2425541"/>
              <a:gd name="connsiteY130" fmla="*/ 430493 h 5347085"/>
              <a:gd name="connsiteX131" fmla="*/ 1404949 w 2425541"/>
              <a:gd name="connsiteY131" fmla="*/ 399195 h 5347085"/>
              <a:gd name="connsiteX132" fmla="*/ 1444942 w 2425541"/>
              <a:gd name="connsiteY132" fmla="*/ 364419 h 5347085"/>
              <a:gd name="connsiteX133" fmla="*/ 1479717 w 2425541"/>
              <a:gd name="connsiteY133" fmla="*/ 324426 h 5347085"/>
              <a:gd name="connsiteX134" fmla="*/ 1512755 w 2425541"/>
              <a:gd name="connsiteY134" fmla="*/ 282695 h 5347085"/>
              <a:gd name="connsiteX135" fmla="*/ 1545792 w 2425541"/>
              <a:gd name="connsiteY135" fmla="*/ 239225 h 5347085"/>
              <a:gd name="connsiteX136" fmla="*/ 1578829 w 2425541"/>
              <a:gd name="connsiteY136" fmla="*/ 195755 h 5347085"/>
              <a:gd name="connsiteX137" fmla="*/ 1611866 w 2425541"/>
              <a:gd name="connsiteY137" fmla="*/ 154024 h 5347085"/>
              <a:gd name="connsiteX138" fmla="*/ 1648381 w 2425541"/>
              <a:gd name="connsiteY138" fmla="*/ 114032 h 5347085"/>
              <a:gd name="connsiteX139" fmla="*/ 1684896 w 2425541"/>
              <a:gd name="connsiteY139" fmla="*/ 79256 h 5347085"/>
              <a:gd name="connsiteX140" fmla="*/ 1726627 w 2425541"/>
              <a:gd name="connsiteY140" fmla="*/ 49696 h 5347085"/>
              <a:gd name="connsiteX141" fmla="*/ 1770097 w 2425541"/>
              <a:gd name="connsiteY141" fmla="*/ 27092 h 5347085"/>
              <a:gd name="connsiteX142" fmla="*/ 1822261 w 2425541"/>
              <a:gd name="connsiteY142" fmla="*/ 11443 h 5347085"/>
              <a:gd name="connsiteX143" fmla="*/ 1876163 w 2425541"/>
              <a:gd name="connsiteY143" fmla="*/ 4487 h 5347085"/>
              <a:gd name="connsiteX144" fmla="*/ 1931805 w 2425541"/>
              <a:gd name="connsiteY144" fmla="*/ 2749 h 5347085"/>
              <a:gd name="connsiteX145" fmla="*/ 1990924 w 2425541"/>
              <a:gd name="connsiteY145" fmla="*/ 7965 h 5347085"/>
              <a:gd name="connsiteX146" fmla="*/ 2050043 w 2425541"/>
              <a:gd name="connsiteY146" fmla="*/ 14920 h 5347085"/>
              <a:gd name="connsiteX147" fmla="*/ 2109162 w 2425541"/>
              <a:gd name="connsiteY147" fmla="*/ 23614 h 5347085"/>
              <a:gd name="connsiteX148" fmla="*/ 2168282 w 2425541"/>
              <a:gd name="connsiteY148" fmla="*/ 30569 h 5347085"/>
              <a:gd name="connsiteX149" fmla="*/ 2227401 w 2425541"/>
              <a:gd name="connsiteY149" fmla="*/ 34047 h 5347085"/>
              <a:gd name="connsiteX150" fmla="*/ 2284781 w 2425541"/>
              <a:gd name="connsiteY150" fmla="*/ 34047 h 5347085"/>
              <a:gd name="connsiteX151" fmla="*/ 2338684 w 2425541"/>
              <a:gd name="connsiteY151" fmla="*/ 27092 h 5347085"/>
              <a:gd name="connsiteX152" fmla="*/ 2392586 w 2425541"/>
              <a:gd name="connsiteY152" fmla="*/ 13181 h 53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425541" h="5347085">
                <a:moveTo>
                  <a:pt x="2425541" y="0"/>
                </a:moveTo>
                <a:lnTo>
                  <a:pt x="2425541" y="5347085"/>
                </a:lnTo>
                <a:lnTo>
                  <a:pt x="2392586" y="5333903"/>
                </a:lnTo>
                <a:lnTo>
                  <a:pt x="2338684" y="5319993"/>
                </a:lnTo>
                <a:lnTo>
                  <a:pt x="2284781" y="5313037"/>
                </a:lnTo>
                <a:lnTo>
                  <a:pt x="2227401" y="5313037"/>
                </a:lnTo>
                <a:lnTo>
                  <a:pt x="2168282" y="5316515"/>
                </a:lnTo>
                <a:lnTo>
                  <a:pt x="2109162" y="5323470"/>
                </a:lnTo>
                <a:lnTo>
                  <a:pt x="2050043" y="5332164"/>
                </a:lnTo>
                <a:lnTo>
                  <a:pt x="1990924" y="5339119"/>
                </a:lnTo>
                <a:lnTo>
                  <a:pt x="1931805" y="5344336"/>
                </a:lnTo>
                <a:lnTo>
                  <a:pt x="1876163" y="5342597"/>
                </a:lnTo>
                <a:lnTo>
                  <a:pt x="1822261" y="5335642"/>
                </a:lnTo>
                <a:lnTo>
                  <a:pt x="1770097" y="5319993"/>
                </a:lnTo>
                <a:lnTo>
                  <a:pt x="1726627" y="5297388"/>
                </a:lnTo>
                <a:lnTo>
                  <a:pt x="1684896" y="5267829"/>
                </a:lnTo>
                <a:lnTo>
                  <a:pt x="1648381" y="5233053"/>
                </a:lnTo>
                <a:lnTo>
                  <a:pt x="1611866" y="5193060"/>
                </a:lnTo>
                <a:lnTo>
                  <a:pt x="1578829" y="5151329"/>
                </a:lnTo>
                <a:lnTo>
                  <a:pt x="1545792" y="5107859"/>
                </a:lnTo>
                <a:lnTo>
                  <a:pt x="1512755" y="5064389"/>
                </a:lnTo>
                <a:lnTo>
                  <a:pt x="1479717" y="5022658"/>
                </a:lnTo>
                <a:lnTo>
                  <a:pt x="1444942" y="4982666"/>
                </a:lnTo>
                <a:lnTo>
                  <a:pt x="1404949" y="4947890"/>
                </a:lnTo>
                <a:lnTo>
                  <a:pt x="1366696" y="4916591"/>
                </a:lnTo>
                <a:lnTo>
                  <a:pt x="1323226" y="4892248"/>
                </a:lnTo>
                <a:lnTo>
                  <a:pt x="1276278" y="4871383"/>
                </a:lnTo>
                <a:lnTo>
                  <a:pt x="1225853" y="4853995"/>
                </a:lnTo>
                <a:lnTo>
                  <a:pt x="1173689" y="4838346"/>
                </a:lnTo>
                <a:lnTo>
                  <a:pt x="1121525" y="4824435"/>
                </a:lnTo>
                <a:lnTo>
                  <a:pt x="1067622" y="4810525"/>
                </a:lnTo>
                <a:lnTo>
                  <a:pt x="1017197" y="4794876"/>
                </a:lnTo>
                <a:lnTo>
                  <a:pt x="966772" y="4777488"/>
                </a:lnTo>
                <a:lnTo>
                  <a:pt x="919824" y="4756622"/>
                </a:lnTo>
                <a:lnTo>
                  <a:pt x="878093" y="4730540"/>
                </a:lnTo>
                <a:lnTo>
                  <a:pt x="839840" y="4699242"/>
                </a:lnTo>
                <a:lnTo>
                  <a:pt x="808541" y="4660988"/>
                </a:lnTo>
                <a:lnTo>
                  <a:pt x="782459" y="4619257"/>
                </a:lnTo>
                <a:lnTo>
                  <a:pt x="761594" y="4572309"/>
                </a:lnTo>
                <a:lnTo>
                  <a:pt x="744206" y="4521884"/>
                </a:lnTo>
                <a:lnTo>
                  <a:pt x="728556" y="4471459"/>
                </a:lnTo>
                <a:lnTo>
                  <a:pt x="714646" y="4417556"/>
                </a:lnTo>
                <a:lnTo>
                  <a:pt x="700736" y="4365393"/>
                </a:lnTo>
                <a:lnTo>
                  <a:pt x="685087" y="4313229"/>
                </a:lnTo>
                <a:lnTo>
                  <a:pt x="667699" y="4262803"/>
                </a:lnTo>
                <a:lnTo>
                  <a:pt x="646833" y="4215856"/>
                </a:lnTo>
                <a:lnTo>
                  <a:pt x="622490" y="4172386"/>
                </a:lnTo>
                <a:lnTo>
                  <a:pt x="591191" y="4134132"/>
                </a:lnTo>
                <a:lnTo>
                  <a:pt x="556416" y="4094140"/>
                </a:lnTo>
                <a:lnTo>
                  <a:pt x="516423" y="4059364"/>
                </a:lnTo>
                <a:lnTo>
                  <a:pt x="472953" y="4026327"/>
                </a:lnTo>
                <a:lnTo>
                  <a:pt x="429483" y="3993290"/>
                </a:lnTo>
                <a:lnTo>
                  <a:pt x="386013" y="3960253"/>
                </a:lnTo>
                <a:lnTo>
                  <a:pt x="344282" y="3927215"/>
                </a:lnTo>
                <a:lnTo>
                  <a:pt x="304290" y="3890701"/>
                </a:lnTo>
                <a:lnTo>
                  <a:pt x="269514" y="3854186"/>
                </a:lnTo>
                <a:lnTo>
                  <a:pt x="239954" y="3812455"/>
                </a:lnTo>
                <a:lnTo>
                  <a:pt x="217350" y="3768985"/>
                </a:lnTo>
                <a:lnTo>
                  <a:pt x="201701" y="3716821"/>
                </a:lnTo>
                <a:lnTo>
                  <a:pt x="194745" y="3662918"/>
                </a:lnTo>
                <a:lnTo>
                  <a:pt x="193007" y="3607277"/>
                </a:lnTo>
                <a:lnTo>
                  <a:pt x="198223" y="3548157"/>
                </a:lnTo>
                <a:lnTo>
                  <a:pt x="205178" y="3489038"/>
                </a:lnTo>
                <a:lnTo>
                  <a:pt x="213872" y="3429919"/>
                </a:lnTo>
                <a:lnTo>
                  <a:pt x="220827" y="3370800"/>
                </a:lnTo>
                <a:lnTo>
                  <a:pt x="224305" y="3311681"/>
                </a:lnTo>
                <a:lnTo>
                  <a:pt x="224305" y="3254301"/>
                </a:lnTo>
                <a:lnTo>
                  <a:pt x="217350" y="3200398"/>
                </a:lnTo>
                <a:lnTo>
                  <a:pt x="203439" y="3146495"/>
                </a:lnTo>
                <a:lnTo>
                  <a:pt x="182574" y="3096070"/>
                </a:lnTo>
                <a:lnTo>
                  <a:pt x="156492" y="3043906"/>
                </a:lnTo>
                <a:lnTo>
                  <a:pt x="126932" y="2991742"/>
                </a:lnTo>
                <a:lnTo>
                  <a:pt x="95634" y="2939578"/>
                </a:lnTo>
                <a:lnTo>
                  <a:pt x="66074" y="2889153"/>
                </a:lnTo>
                <a:lnTo>
                  <a:pt x="39992" y="2835250"/>
                </a:lnTo>
                <a:lnTo>
                  <a:pt x="19127" y="2783086"/>
                </a:lnTo>
                <a:lnTo>
                  <a:pt x="5216" y="2729184"/>
                </a:lnTo>
                <a:lnTo>
                  <a:pt x="0" y="2673542"/>
                </a:lnTo>
                <a:lnTo>
                  <a:pt x="5216" y="2617901"/>
                </a:lnTo>
                <a:lnTo>
                  <a:pt x="19127" y="2563998"/>
                </a:lnTo>
                <a:lnTo>
                  <a:pt x="39992" y="2511834"/>
                </a:lnTo>
                <a:lnTo>
                  <a:pt x="66074" y="2457931"/>
                </a:lnTo>
                <a:lnTo>
                  <a:pt x="95634" y="2407506"/>
                </a:lnTo>
                <a:lnTo>
                  <a:pt x="126932" y="2355342"/>
                </a:lnTo>
                <a:lnTo>
                  <a:pt x="156492" y="2303178"/>
                </a:lnTo>
                <a:lnTo>
                  <a:pt x="182574" y="2251015"/>
                </a:lnTo>
                <a:lnTo>
                  <a:pt x="203439" y="2200589"/>
                </a:lnTo>
                <a:lnTo>
                  <a:pt x="217350" y="2146687"/>
                </a:lnTo>
                <a:lnTo>
                  <a:pt x="224305" y="2092784"/>
                </a:lnTo>
                <a:lnTo>
                  <a:pt x="224305" y="2035403"/>
                </a:lnTo>
                <a:lnTo>
                  <a:pt x="220827" y="1976284"/>
                </a:lnTo>
                <a:lnTo>
                  <a:pt x="213872" y="1917165"/>
                </a:lnTo>
                <a:lnTo>
                  <a:pt x="205178" y="1858046"/>
                </a:lnTo>
                <a:lnTo>
                  <a:pt x="198223" y="1798927"/>
                </a:lnTo>
                <a:lnTo>
                  <a:pt x="193007" y="1739808"/>
                </a:lnTo>
                <a:lnTo>
                  <a:pt x="194745" y="1684166"/>
                </a:lnTo>
                <a:lnTo>
                  <a:pt x="201701" y="1630263"/>
                </a:lnTo>
                <a:lnTo>
                  <a:pt x="217350" y="1578100"/>
                </a:lnTo>
                <a:lnTo>
                  <a:pt x="239954" y="1534630"/>
                </a:lnTo>
                <a:lnTo>
                  <a:pt x="269514" y="1492898"/>
                </a:lnTo>
                <a:lnTo>
                  <a:pt x="304290" y="1456384"/>
                </a:lnTo>
                <a:lnTo>
                  <a:pt x="344282" y="1419869"/>
                </a:lnTo>
                <a:lnTo>
                  <a:pt x="386013" y="1386832"/>
                </a:lnTo>
                <a:lnTo>
                  <a:pt x="429483" y="1353795"/>
                </a:lnTo>
                <a:lnTo>
                  <a:pt x="472953" y="1320757"/>
                </a:lnTo>
                <a:lnTo>
                  <a:pt x="516423" y="1287720"/>
                </a:lnTo>
                <a:lnTo>
                  <a:pt x="556416" y="1252944"/>
                </a:lnTo>
                <a:lnTo>
                  <a:pt x="591191" y="1212952"/>
                </a:lnTo>
                <a:lnTo>
                  <a:pt x="622490" y="1174698"/>
                </a:lnTo>
                <a:lnTo>
                  <a:pt x="646833" y="1131229"/>
                </a:lnTo>
                <a:lnTo>
                  <a:pt x="667699" y="1084281"/>
                </a:lnTo>
                <a:lnTo>
                  <a:pt x="685087" y="1033856"/>
                </a:lnTo>
                <a:lnTo>
                  <a:pt x="700736" y="981692"/>
                </a:lnTo>
                <a:lnTo>
                  <a:pt x="714646" y="929528"/>
                </a:lnTo>
                <a:lnTo>
                  <a:pt x="728556" y="875625"/>
                </a:lnTo>
                <a:lnTo>
                  <a:pt x="744206" y="825200"/>
                </a:lnTo>
                <a:lnTo>
                  <a:pt x="761594" y="774775"/>
                </a:lnTo>
                <a:lnTo>
                  <a:pt x="782459" y="727827"/>
                </a:lnTo>
                <a:lnTo>
                  <a:pt x="808541" y="686096"/>
                </a:lnTo>
                <a:lnTo>
                  <a:pt x="839840" y="647843"/>
                </a:lnTo>
                <a:lnTo>
                  <a:pt x="878093" y="616544"/>
                </a:lnTo>
                <a:lnTo>
                  <a:pt x="919824" y="590462"/>
                </a:lnTo>
                <a:lnTo>
                  <a:pt x="966772" y="569597"/>
                </a:lnTo>
                <a:lnTo>
                  <a:pt x="1017197" y="552209"/>
                </a:lnTo>
                <a:lnTo>
                  <a:pt x="1067622" y="536560"/>
                </a:lnTo>
                <a:lnTo>
                  <a:pt x="1121525" y="522649"/>
                </a:lnTo>
                <a:lnTo>
                  <a:pt x="1173689" y="508739"/>
                </a:lnTo>
                <a:lnTo>
                  <a:pt x="1225853" y="493090"/>
                </a:lnTo>
                <a:lnTo>
                  <a:pt x="1276278" y="475702"/>
                </a:lnTo>
                <a:lnTo>
                  <a:pt x="1323226" y="454836"/>
                </a:lnTo>
                <a:lnTo>
                  <a:pt x="1366696" y="430493"/>
                </a:lnTo>
                <a:lnTo>
                  <a:pt x="1404949" y="399195"/>
                </a:lnTo>
                <a:lnTo>
                  <a:pt x="1444942" y="364419"/>
                </a:lnTo>
                <a:lnTo>
                  <a:pt x="1479717" y="324426"/>
                </a:lnTo>
                <a:lnTo>
                  <a:pt x="1512755" y="282695"/>
                </a:lnTo>
                <a:lnTo>
                  <a:pt x="1545792" y="239225"/>
                </a:lnTo>
                <a:lnTo>
                  <a:pt x="1578829" y="195755"/>
                </a:lnTo>
                <a:lnTo>
                  <a:pt x="1611866" y="154024"/>
                </a:lnTo>
                <a:lnTo>
                  <a:pt x="1648381" y="114032"/>
                </a:lnTo>
                <a:lnTo>
                  <a:pt x="1684896" y="79256"/>
                </a:lnTo>
                <a:lnTo>
                  <a:pt x="1726627" y="49696"/>
                </a:lnTo>
                <a:lnTo>
                  <a:pt x="1770097" y="27092"/>
                </a:lnTo>
                <a:lnTo>
                  <a:pt x="1822261" y="11443"/>
                </a:lnTo>
                <a:lnTo>
                  <a:pt x="1876163" y="4487"/>
                </a:lnTo>
                <a:lnTo>
                  <a:pt x="1931805" y="2749"/>
                </a:lnTo>
                <a:lnTo>
                  <a:pt x="1990924" y="7965"/>
                </a:lnTo>
                <a:lnTo>
                  <a:pt x="2050043" y="14920"/>
                </a:lnTo>
                <a:lnTo>
                  <a:pt x="2109162" y="23614"/>
                </a:lnTo>
                <a:lnTo>
                  <a:pt x="2168282" y="30569"/>
                </a:lnTo>
                <a:lnTo>
                  <a:pt x="2227401" y="34047"/>
                </a:lnTo>
                <a:lnTo>
                  <a:pt x="2284781" y="34047"/>
                </a:lnTo>
                <a:lnTo>
                  <a:pt x="2338684" y="27092"/>
                </a:lnTo>
                <a:lnTo>
                  <a:pt x="2392586" y="13181"/>
                </a:lnTo>
                <a:close/>
              </a:path>
            </a:pathLst>
          </a:custGeom>
          <a:solidFill>
            <a:srgbClr val="FFFFFF">
              <a:alpha val="10000"/>
            </a:srgbClr>
          </a:solidFill>
          <a:ln w="0">
            <a:noFill/>
            <a:prstDash val="solid"/>
            <a:round/>
            <a:headEnd/>
            <a:tailEnd/>
          </a:ln>
        </p:spPr>
      </p:sp>
      <p:sp>
        <p:nvSpPr>
          <p:cNvPr id="21" name="İçerik Yer Tutucusu 2">
            <a:extLst>
              <a:ext uri="{FF2B5EF4-FFF2-40B4-BE49-F238E27FC236}">
                <a16:creationId xmlns:a16="http://schemas.microsoft.com/office/drawing/2014/main" id="{EF6B6E21-20C1-4E33-A436-0EBB77C272DA}"/>
              </a:ext>
            </a:extLst>
          </p:cNvPr>
          <p:cNvSpPr>
            <a:spLocks noGrp="1"/>
          </p:cNvSpPr>
          <p:nvPr>
            <p:ph idx="1"/>
          </p:nvPr>
        </p:nvSpPr>
        <p:spPr>
          <a:xfrm>
            <a:off x="493665" y="1225775"/>
            <a:ext cx="7997431" cy="5347084"/>
          </a:xfrm>
        </p:spPr>
        <p:txBody>
          <a:bodyPr>
            <a:normAutofit fontScale="85000" lnSpcReduction="10000"/>
          </a:bodyPr>
          <a:lstStyle/>
          <a:p>
            <a:pPr marL="0" indent="0">
              <a:buNone/>
            </a:pPr>
            <a:r>
              <a:rPr lang="en-US" sz="4000" dirty="0">
                <a:solidFill>
                  <a:schemeClr val="bg1"/>
                </a:solidFill>
              </a:rPr>
              <a:t>Houses have different security systems such as exterior doors and interior doors. Different lock systems can be used on all doors to provide special security for the areas.</a:t>
            </a:r>
            <a:endParaRPr lang="tr-TR" sz="4000" dirty="0">
              <a:solidFill>
                <a:schemeClr val="bg1"/>
              </a:solidFill>
            </a:endParaRPr>
          </a:p>
          <a:p>
            <a:pPr marL="0" indent="0">
              <a:buNone/>
            </a:pPr>
            <a:r>
              <a:rPr lang="en-US" sz="4000" dirty="0">
                <a:solidFill>
                  <a:schemeClr val="bg1"/>
                </a:solidFill>
              </a:rPr>
              <a:t>We made a similar system by using   Raspberry PI4. Our project, in short, is a door connected to a lock connected to a motor that opens the door when the password is entered correctly.</a:t>
            </a:r>
          </a:p>
          <a:p>
            <a:pPr marL="0" indent="0">
              <a:buNone/>
            </a:pPr>
            <a:r>
              <a:rPr lang="en-US" sz="4000" dirty="0">
                <a:solidFill>
                  <a:schemeClr val="bg1"/>
                </a:solidFill>
              </a:rPr>
              <a:t>The main objective is to show the type of door lock protection and its importance</a:t>
            </a:r>
            <a:endParaRPr lang="ar-KW" sz="4000" dirty="0">
              <a:solidFill>
                <a:schemeClr val="bg1"/>
              </a:solidFill>
            </a:endParaRPr>
          </a:p>
          <a:p>
            <a:pPr marL="0" indent="0">
              <a:buNone/>
            </a:pPr>
            <a:endParaRPr lang="en-US" sz="1700" dirty="0">
              <a:solidFill>
                <a:schemeClr val="bg1">
                  <a:alpha val="80000"/>
                </a:schemeClr>
              </a:solidFill>
            </a:endParaRPr>
          </a:p>
        </p:txBody>
      </p:sp>
      <p:sp>
        <p:nvSpPr>
          <p:cNvPr id="5" name="Slayt Numarası Yer Tutucusu 4">
            <a:extLst>
              <a:ext uri="{FF2B5EF4-FFF2-40B4-BE49-F238E27FC236}">
                <a16:creationId xmlns:a16="http://schemas.microsoft.com/office/drawing/2014/main" id="{4683B052-278C-4056-A904-A5B577D084D4}"/>
              </a:ext>
            </a:extLst>
          </p:cNvPr>
          <p:cNvSpPr>
            <a:spLocks noGrp="1"/>
          </p:cNvSpPr>
          <p:nvPr>
            <p:ph type="sldNum" sz="quarter" idx="12"/>
          </p:nvPr>
        </p:nvSpPr>
        <p:spPr>
          <a:xfrm>
            <a:off x="7436223" y="6375679"/>
            <a:ext cx="1132704" cy="345796"/>
          </a:xfrm>
        </p:spPr>
        <p:txBody>
          <a:bodyPr>
            <a:normAutofit/>
          </a:bodyPr>
          <a:lstStyle/>
          <a:p>
            <a:pPr>
              <a:spcAft>
                <a:spcPts val="600"/>
              </a:spcAft>
            </a:pPr>
            <a:fld id="{7D3D4356-750F-43A5-86F1-332F9B8C8A9C}" type="slidenum">
              <a:rPr lang="en-US">
                <a:solidFill>
                  <a:schemeClr val="bg1">
                    <a:alpha val="60000"/>
                  </a:schemeClr>
                </a:solidFill>
              </a:rPr>
              <a:pPr>
                <a:spcAft>
                  <a:spcPts val="600"/>
                </a:spcAft>
              </a:pPr>
              <a:t>3</a:t>
            </a:fld>
            <a:endParaRPr lang="en-US">
              <a:solidFill>
                <a:schemeClr val="bg1">
                  <a:alpha val="60000"/>
                </a:schemeClr>
              </a:solidFill>
            </a:endParaRPr>
          </a:p>
        </p:txBody>
      </p:sp>
      <p:sp>
        <p:nvSpPr>
          <p:cNvPr id="8" name="Başlık 1">
            <a:extLst>
              <a:ext uri="{FF2B5EF4-FFF2-40B4-BE49-F238E27FC236}">
                <a16:creationId xmlns:a16="http://schemas.microsoft.com/office/drawing/2014/main" id="{41E0B5A7-86C7-049E-13C1-53BA00725648}"/>
              </a:ext>
            </a:extLst>
          </p:cNvPr>
          <p:cNvSpPr>
            <a:spLocks noGrp="1"/>
          </p:cNvSpPr>
          <p:nvPr>
            <p:ph type="title"/>
          </p:nvPr>
        </p:nvSpPr>
        <p:spPr>
          <a:xfrm>
            <a:off x="2801531" y="414390"/>
            <a:ext cx="3381709" cy="1325563"/>
          </a:xfrm>
        </p:spPr>
        <p:txBody>
          <a:bodyPr anchor="b">
            <a:noAutofit/>
          </a:bodyPr>
          <a:lstStyle/>
          <a:p>
            <a:pPr algn="r"/>
            <a:r>
              <a:rPr lang="ar-SA" sz="4500" b="1" dirty="0">
                <a:solidFill>
                  <a:schemeClr val="bg1"/>
                </a:solidFill>
              </a:rPr>
              <a:t>   </a:t>
            </a:r>
            <a:r>
              <a:rPr lang="en-US" sz="4500" b="1" dirty="0">
                <a:solidFill>
                  <a:schemeClr val="bg1"/>
                </a:solidFill>
              </a:rPr>
              <a:t>  </a:t>
            </a:r>
            <a:r>
              <a:rPr lang="ar-SA" sz="4500" b="1" dirty="0">
                <a:solidFill>
                  <a:schemeClr val="bg1"/>
                </a:solidFill>
              </a:rPr>
              <a:t>         </a:t>
            </a:r>
            <a:r>
              <a:rPr lang="en-US" sz="4500" b="1" dirty="0">
                <a:solidFill>
                  <a:schemeClr val="bg1"/>
                </a:solidFill>
              </a:rPr>
              <a:t>Introduction</a:t>
            </a:r>
            <a:r>
              <a:rPr lang="ar-SA" sz="4500" b="1" dirty="0">
                <a:solidFill>
                  <a:schemeClr val="bg1"/>
                </a:solidFill>
              </a:rPr>
              <a:t>                  </a:t>
            </a:r>
            <a:endParaRPr lang="en-US" sz="4500" b="1" dirty="0">
              <a:solidFill>
                <a:schemeClr val="bg1"/>
              </a:solidFill>
            </a:endParaRPr>
          </a:p>
        </p:txBody>
      </p:sp>
    </p:spTree>
    <p:extLst>
      <p:ext uri="{BB962C8B-B14F-4D97-AF65-F5344CB8AC3E}">
        <p14:creationId xmlns:p14="http://schemas.microsoft.com/office/powerpoint/2010/main" val="1235870284"/>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65CDE2-194C-4A17-9E3C-017E8A8970E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02D40B8-0E69-4DAE-8A04-B38865954CBE}"/>
              </a:ext>
            </a:extLst>
          </p:cNvPr>
          <p:cNvSpPr>
            <a:spLocks noGrp="1"/>
          </p:cNvSpPr>
          <p:nvPr>
            <p:ph type="title"/>
          </p:nvPr>
        </p:nvSpPr>
        <p:spPr>
          <a:xfrm>
            <a:off x="2390355" y="700606"/>
            <a:ext cx="7807893" cy="1193533"/>
          </a:xfrm>
        </p:spPr>
        <p:txBody>
          <a:bodyPr>
            <a:normAutofit/>
          </a:bodyPr>
          <a:lstStyle/>
          <a:p>
            <a:pPr>
              <a:spcBef>
                <a:spcPts val="0"/>
              </a:spcBef>
              <a:spcAft>
                <a:spcPts val="800"/>
              </a:spcAft>
            </a:pPr>
            <a:r>
              <a:rPr lang="en-US" b="1" dirty="0"/>
              <a:t>Distribution Of Tasks</a:t>
            </a:r>
            <a:endParaRPr lang="en-US" b="1" dirty="0">
              <a:solidFill>
                <a:srgbClr val="FFFFFF"/>
              </a:solidFill>
            </a:endParaRPr>
          </a:p>
        </p:txBody>
      </p:sp>
      <p:cxnSp>
        <p:nvCxnSpPr>
          <p:cNvPr id="12" name="Straight Connector 11">
            <a:extLst>
              <a:ext uri="{FF2B5EF4-FFF2-40B4-BE49-F238E27FC236}">
                <a16:creationId xmlns:a16="http://schemas.microsoft.com/office/drawing/2014/main" id="{F2AE495E-2AAF-4BC1-87A5-331009D8289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0" name="İçerik Yer Tutucusu 2">
            <a:extLst>
              <a:ext uri="{FF2B5EF4-FFF2-40B4-BE49-F238E27FC236}">
                <a16:creationId xmlns:a16="http://schemas.microsoft.com/office/drawing/2014/main" id="{3E7B7EDF-34D9-1240-776E-735A06D9B977}"/>
              </a:ext>
            </a:extLst>
          </p:cNvPr>
          <p:cNvGraphicFramePr>
            <a:graphicFrameLocks noGrp="1"/>
          </p:cNvGraphicFramePr>
          <p:nvPr>
            <p:ph idx="1"/>
            <p:extLst>
              <p:ext uri="{D42A27DB-BD31-4B8C-83A1-F6EECF244321}">
                <p14:modId xmlns:p14="http://schemas.microsoft.com/office/powerpoint/2010/main" val="3411569728"/>
              </p:ext>
            </p:extLst>
          </p:nvPr>
        </p:nvGraphicFramePr>
        <p:xfrm>
          <a:off x="666923" y="2594726"/>
          <a:ext cx="7807893" cy="41267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traight Connector 5">
            <a:extLst>
              <a:ext uri="{FF2B5EF4-FFF2-40B4-BE49-F238E27FC236}">
                <a16:creationId xmlns:a16="http://schemas.microsoft.com/office/drawing/2014/main" id="{AB7AFB45-7D33-27CE-468F-1097A2F3955A}"/>
              </a:ext>
            </a:extLst>
          </p:cNvPr>
          <p:cNvSpPr/>
          <p:nvPr/>
        </p:nvSpPr>
        <p:spPr>
          <a:xfrm flipV="1">
            <a:off x="4286042" y="2594725"/>
            <a:ext cx="0" cy="3290509"/>
          </a:xfrm>
          <a:prstGeom prst="line">
            <a:avLst/>
          </a:prstGeom>
          <a:ln>
            <a:solidFill>
              <a:schemeClr val="bg1"/>
            </a:solidFill>
          </a:ln>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ar-KW" dirty="0"/>
          </a:p>
        </p:txBody>
      </p:sp>
      <p:sp>
        <p:nvSpPr>
          <p:cNvPr id="7" name="Başlık 1">
            <a:extLst>
              <a:ext uri="{FF2B5EF4-FFF2-40B4-BE49-F238E27FC236}">
                <a16:creationId xmlns:a16="http://schemas.microsoft.com/office/drawing/2014/main" id="{58491DA2-53C4-964C-405B-9F8F89079A59}"/>
              </a:ext>
            </a:extLst>
          </p:cNvPr>
          <p:cNvSpPr txBox="1">
            <a:spLocks/>
          </p:cNvSpPr>
          <p:nvPr/>
        </p:nvSpPr>
        <p:spPr>
          <a:xfrm>
            <a:off x="629501" y="1297372"/>
            <a:ext cx="3381709" cy="1325563"/>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b="1" dirty="0">
                <a:solidFill>
                  <a:schemeClr val="bg1"/>
                </a:solidFill>
              </a:rPr>
              <a:t>Software process</a:t>
            </a:r>
          </a:p>
        </p:txBody>
      </p:sp>
      <p:sp>
        <p:nvSpPr>
          <p:cNvPr id="8" name="Başlık 1">
            <a:extLst>
              <a:ext uri="{FF2B5EF4-FFF2-40B4-BE49-F238E27FC236}">
                <a16:creationId xmlns:a16="http://schemas.microsoft.com/office/drawing/2014/main" id="{FA8D0895-633D-2FA8-70A9-0905D02436F6}"/>
              </a:ext>
            </a:extLst>
          </p:cNvPr>
          <p:cNvSpPr txBox="1">
            <a:spLocks/>
          </p:cNvSpPr>
          <p:nvPr/>
        </p:nvSpPr>
        <p:spPr>
          <a:xfrm>
            <a:off x="4652077" y="1297372"/>
            <a:ext cx="3381709" cy="1325563"/>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ar-SA" dirty="0">
                <a:solidFill>
                  <a:schemeClr val="bg1"/>
                </a:solidFill>
              </a:rPr>
              <a:t>   </a:t>
            </a:r>
            <a:r>
              <a:rPr lang="en-US" dirty="0">
                <a:solidFill>
                  <a:schemeClr val="bg1"/>
                </a:solidFill>
              </a:rPr>
              <a:t>  </a:t>
            </a:r>
            <a:r>
              <a:rPr lang="ar-SA" dirty="0">
                <a:solidFill>
                  <a:schemeClr val="bg1"/>
                </a:solidFill>
              </a:rPr>
              <a:t>                     </a:t>
            </a:r>
            <a:r>
              <a:rPr lang="en-US" b="1" dirty="0">
                <a:solidFill>
                  <a:schemeClr val="bg1"/>
                </a:solidFill>
              </a:rPr>
              <a:t>Design Process</a:t>
            </a:r>
            <a:r>
              <a:rPr lang="ar-SA" b="1" dirty="0">
                <a:solidFill>
                  <a:schemeClr val="bg1"/>
                </a:solidFill>
              </a:rPr>
              <a:t>      </a:t>
            </a:r>
            <a:endParaRPr lang="en-US" b="1" dirty="0">
              <a:solidFill>
                <a:schemeClr val="bg1"/>
              </a:solidFill>
            </a:endParaRPr>
          </a:p>
        </p:txBody>
      </p:sp>
      <p:sp>
        <p:nvSpPr>
          <p:cNvPr id="9" name="Başlık 1">
            <a:extLst>
              <a:ext uri="{FF2B5EF4-FFF2-40B4-BE49-F238E27FC236}">
                <a16:creationId xmlns:a16="http://schemas.microsoft.com/office/drawing/2014/main" id="{17147202-2108-5D8B-89BC-6B3CF9BC4894}"/>
              </a:ext>
            </a:extLst>
          </p:cNvPr>
          <p:cNvSpPr txBox="1">
            <a:spLocks/>
          </p:cNvSpPr>
          <p:nvPr/>
        </p:nvSpPr>
        <p:spPr>
          <a:xfrm>
            <a:off x="666923" y="2490905"/>
            <a:ext cx="7807893" cy="119353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spcBef>
                <a:spcPts val="0"/>
              </a:spcBef>
              <a:spcAft>
                <a:spcPts val="800"/>
              </a:spcAft>
            </a:pPr>
            <a:r>
              <a:rPr lang="tr-TR" sz="3000" dirty="0"/>
              <a:t>Younus Hazım Hasan</a:t>
            </a:r>
            <a:endParaRPr lang="en-US" sz="3000" b="1" dirty="0"/>
          </a:p>
        </p:txBody>
      </p:sp>
      <p:sp>
        <p:nvSpPr>
          <p:cNvPr id="11" name="Başlık 1">
            <a:extLst>
              <a:ext uri="{FF2B5EF4-FFF2-40B4-BE49-F238E27FC236}">
                <a16:creationId xmlns:a16="http://schemas.microsoft.com/office/drawing/2014/main" id="{39E726E2-6BB2-B9A7-43D9-AFE5F0BF082D}"/>
              </a:ext>
            </a:extLst>
          </p:cNvPr>
          <p:cNvSpPr txBox="1">
            <a:spLocks/>
          </p:cNvSpPr>
          <p:nvPr/>
        </p:nvSpPr>
        <p:spPr>
          <a:xfrm>
            <a:off x="629501" y="3353781"/>
            <a:ext cx="7807893" cy="119353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spcBef>
                <a:spcPts val="0"/>
              </a:spcBef>
              <a:spcAft>
                <a:spcPts val="800"/>
              </a:spcAft>
            </a:pPr>
            <a:r>
              <a:rPr lang="tr-TR" sz="3600" dirty="0"/>
              <a:t>Yiğit Koçtürk</a:t>
            </a:r>
            <a:endParaRPr lang="en-US" b="1" dirty="0"/>
          </a:p>
        </p:txBody>
      </p:sp>
      <p:sp>
        <p:nvSpPr>
          <p:cNvPr id="13" name="Başlık 1">
            <a:extLst>
              <a:ext uri="{FF2B5EF4-FFF2-40B4-BE49-F238E27FC236}">
                <a16:creationId xmlns:a16="http://schemas.microsoft.com/office/drawing/2014/main" id="{0B48692F-C316-C60C-12B1-C2EFCC193735}"/>
              </a:ext>
            </a:extLst>
          </p:cNvPr>
          <p:cNvSpPr txBox="1">
            <a:spLocks/>
          </p:cNvSpPr>
          <p:nvPr/>
        </p:nvSpPr>
        <p:spPr>
          <a:xfrm>
            <a:off x="571500" y="4163180"/>
            <a:ext cx="7807893" cy="119353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spcBef>
                <a:spcPts val="0"/>
              </a:spcBef>
              <a:spcAft>
                <a:spcPts val="800"/>
              </a:spcAft>
            </a:pPr>
            <a:r>
              <a:rPr lang="tr-TR" sz="3600" dirty="0"/>
              <a:t>Keremcan Düşünür</a:t>
            </a:r>
            <a:endParaRPr lang="en-US" b="1" dirty="0"/>
          </a:p>
        </p:txBody>
      </p:sp>
      <p:sp>
        <p:nvSpPr>
          <p:cNvPr id="14" name="Başlık 1">
            <a:extLst>
              <a:ext uri="{FF2B5EF4-FFF2-40B4-BE49-F238E27FC236}">
                <a16:creationId xmlns:a16="http://schemas.microsoft.com/office/drawing/2014/main" id="{1FE43D21-110C-937B-3431-103FB7C438C9}"/>
              </a:ext>
            </a:extLst>
          </p:cNvPr>
          <p:cNvSpPr txBox="1">
            <a:spLocks/>
          </p:cNvSpPr>
          <p:nvPr/>
        </p:nvSpPr>
        <p:spPr>
          <a:xfrm>
            <a:off x="4475446" y="2516499"/>
            <a:ext cx="7807893" cy="119353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spcBef>
                <a:spcPts val="0"/>
              </a:spcBef>
              <a:spcAft>
                <a:spcPts val="800"/>
              </a:spcAft>
            </a:pPr>
            <a:r>
              <a:rPr lang="tr-TR" sz="3600" dirty="0"/>
              <a:t>Sinan Baykan</a:t>
            </a:r>
            <a:endParaRPr lang="en-US" b="1" dirty="0"/>
          </a:p>
        </p:txBody>
      </p:sp>
      <p:sp>
        <p:nvSpPr>
          <p:cNvPr id="15" name="Başlık 1">
            <a:extLst>
              <a:ext uri="{FF2B5EF4-FFF2-40B4-BE49-F238E27FC236}">
                <a16:creationId xmlns:a16="http://schemas.microsoft.com/office/drawing/2014/main" id="{9603DFF2-E8CD-0D9C-FB97-097C666E7D28}"/>
              </a:ext>
            </a:extLst>
          </p:cNvPr>
          <p:cNvSpPr txBox="1">
            <a:spLocks/>
          </p:cNvSpPr>
          <p:nvPr/>
        </p:nvSpPr>
        <p:spPr>
          <a:xfrm>
            <a:off x="4475445" y="3379895"/>
            <a:ext cx="7807893" cy="119353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spcBef>
                <a:spcPts val="0"/>
              </a:spcBef>
              <a:spcAft>
                <a:spcPts val="800"/>
              </a:spcAft>
            </a:pPr>
            <a:r>
              <a:rPr lang="tr-TR" sz="3600" dirty="0"/>
              <a:t>Melih Kılıç</a:t>
            </a:r>
            <a:endParaRPr lang="en-US" b="1" dirty="0"/>
          </a:p>
        </p:txBody>
      </p:sp>
      <p:sp>
        <p:nvSpPr>
          <p:cNvPr id="16" name="Başlık 1">
            <a:extLst>
              <a:ext uri="{FF2B5EF4-FFF2-40B4-BE49-F238E27FC236}">
                <a16:creationId xmlns:a16="http://schemas.microsoft.com/office/drawing/2014/main" id="{9A14FDB8-2D45-A1CE-5FE6-7FDE269195A2}"/>
              </a:ext>
            </a:extLst>
          </p:cNvPr>
          <p:cNvSpPr txBox="1">
            <a:spLocks/>
          </p:cNvSpPr>
          <p:nvPr/>
        </p:nvSpPr>
        <p:spPr>
          <a:xfrm>
            <a:off x="4438561" y="4189294"/>
            <a:ext cx="7807893" cy="119353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spcBef>
                <a:spcPts val="0"/>
              </a:spcBef>
              <a:spcAft>
                <a:spcPts val="800"/>
              </a:spcAft>
            </a:pPr>
            <a:r>
              <a:rPr lang="tr-TR" sz="3600" dirty="0"/>
              <a:t>Ali Alrazouk</a:t>
            </a:r>
            <a:endParaRPr lang="en-US" b="1" dirty="0"/>
          </a:p>
        </p:txBody>
      </p:sp>
      <p:sp>
        <p:nvSpPr>
          <p:cNvPr id="17" name="Başlık 1">
            <a:extLst>
              <a:ext uri="{FF2B5EF4-FFF2-40B4-BE49-F238E27FC236}">
                <a16:creationId xmlns:a16="http://schemas.microsoft.com/office/drawing/2014/main" id="{D1CFB762-A090-2894-C6C5-5BEC78E73ACD}"/>
              </a:ext>
            </a:extLst>
          </p:cNvPr>
          <p:cNvSpPr txBox="1">
            <a:spLocks/>
          </p:cNvSpPr>
          <p:nvPr/>
        </p:nvSpPr>
        <p:spPr>
          <a:xfrm>
            <a:off x="571500" y="4908537"/>
            <a:ext cx="7807893" cy="119353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spcBef>
                <a:spcPts val="0"/>
              </a:spcBef>
              <a:spcAft>
                <a:spcPts val="800"/>
              </a:spcAft>
            </a:pPr>
            <a:r>
              <a:rPr lang="tr-TR" sz="3400" dirty="0"/>
              <a:t>Ismayıl Maharramov</a:t>
            </a:r>
            <a:endParaRPr lang="en-US" sz="3400" b="1" dirty="0"/>
          </a:p>
        </p:txBody>
      </p:sp>
      <p:sp>
        <p:nvSpPr>
          <p:cNvPr id="18" name="Başlık 1">
            <a:extLst>
              <a:ext uri="{FF2B5EF4-FFF2-40B4-BE49-F238E27FC236}">
                <a16:creationId xmlns:a16="http://schemas.microsoft.com/office/drawing/2014/main" id="{10761A95-43D6-3AAC-97FA-C5B3AE0EFAB1}"/>
              </a:ext>
            </a:extLst>
          </p:cNvPr>
          <p:cNvSpPr txBox="1">
            <a:spLocks/>
          </p:cNvSpPr>
          <p:nvPr/>
        </p:nvSpPr>
        <p:spPr>
          <a:xfrm>
            <a:off x="4475444" y="4900765"/>
            <a:ext cx="7807893" cy="119353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spcBef>
                <a:spcPts val="0"/>
              </a:spcBef>
              <a:spcAft>
                <a:spcPts val="800"/>
              </a:spcAft>
            </a:pPr>
            <a:r>
              <a:rPr lang="tr-TR" sz="3600" dirty="0"/>
              <a:t>Kaan Uluhan</a:t>
            </a:r>
            <a:endParaRPr lang="en-US" b="1" dirty="0"/>
          </a:p>
        </p:txBody>
      </p:sp>
    </p:spTree>
    <p:extLst>
      <p:ext uri="{BB962C8B-B14F-4D97-AF65-F5344CB8AC3E}">
        <p14:creationId xmlns:p14="http://schemas.microsoft.com/office/powerpoint/2010/main" val="3384947070"/>
      </p:ext>
    </p:extLst>
  </p:cSld>
  <p:clrMapOvr>
    <a:overrideClrMapping bg1="dk1" tx1="lt1" bg2="dk2" tx2="lt2" accent1="accent1" accent2="accent2" accent3="accent3" accent4="accent4" accent5="accent5" accent6="accent6" hlink="hlink" folHlink="folHlink"/>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4">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18D92F8B-69F8-6573-986C-8749AA64E643}"/>
              </a:ext>
            </a:extLst>
          </p:cNvPr>
          <p:cNvPicPr>
            <a:picLocks noChangeAspect="1"/>
          </p:cNvPicPr>
          <p:nvPr/>
        </p:nvPicPr>
        <p:blipFill rotWithShape="1">
          <a:blip r:embed="rId2">
            <a:alphaModFix amt="35000"/>
          </a:blip>
          <a:srcRect l="14843" r="10131"/>
          <a:stretch/>
        </p:blipFill>
        <p:spPr>
          <a:xfrm>
            <a:off x="-42920" y="15"/>
            <a:ext cx="9147183" cy="6857991"/>
          </a:xfrm>
          <a:prstGeom prst="rect">
            <a:avLst/>
          </a:prstGeom>
        </p:spPr>
      </p:pic>
      <p:sp>
        <p:nvSpPr>
          <p:cNvPr id="2" name="Başlık 1">
            <a:extLst>
              <a:ext uri="{FF2B5EF4-FFF2-40B4-BE49-F238E27FC236}">
                <a16:creationId xmlns:a16="http://schemas.microsoft.com/office/drawing/2014/main" id="{586CFDF8-1DD6-4343-B5D5-636B34007134}"/>
              </a:ext>
            </a:extLst>
          </p:cNvPr>
          <p:cNvSpPr>
            <a:spLocks noGrp="1"/>
          </p:cNvSpPr>
          <p:nvPr>
            <p:ph type="title"/>
          </p:nvPr>
        </p:nvSpPr>
        <p:spPr>
          <a:xfrm>
            <a:off x="202605" y="713131"/>
            <a:ext cx="8178799" cy="1135737"/>
          </a:xfrm>
        </p:spPr>
        <p:txBody>
          <a:bodyPr>
            <a:normAutofit/>
          </a:bodyPr>
          <a:lstStyle/>
          <a:p>
            <a:r>
              <a:rPr lang="en-US" sz="4000" b="1" dirty="0"/>
              <a:t>Project work plan:</a:t>
            </a:r>
            <a:endParaRPr lang="en-US" sz="3100" b="1" dirty="0"/>
          </a:p>
        </p:txBody>
      </p:sp>
      <p:sp>
        <p:nvSpPr>
          <p:cNvPr id="34" name="Rectangle 26">
            <a:extLst>
              <a:ext uri="{FF2B5EF4-FFF2-40B4-BE49-F238E27FC236}">
                <a16:creationId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28">
            <a:extLst>
              <a:ext uri="{FF2B5EF4-FFF2-40B4-BE49-F238E27FC236}">
                <a16:creationId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23"/>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ayt Numarası Yer Tutucusu 4">
            <a:extLst>
              <a:ext uri="{FF2B5EF4-FFF2-40B4-BE49-F238E27FC236}">
                <a16:creationId xmlns:a16="http://schemas.microsoft.com/office/drawing/2014/main" id="{A9EFC0EA-1E57-4C81-983E-886804DBF089}"/>
              </a:ext>
            </a:extLst>
          </p:cNvPr>
          <p:cNvSpPr>
            <a:spLocks noGrp="1"/>
          </p:cNvSpPr>
          <p:nvPr>
            <p:ph type="sldNum" sz="quarter" idx="12"/>
          </p:nvPr>
        </p:nvSpPr>
        <p:spPr>
          <a:xfrm>
            <a:off x="6603999" y="6356363"/>
            <a:ext cx="2057400" cy="365125"/>
          </a:xfrm>
        </p:spPr>
        <p:txBody>
          <a:bodyPr>
            <a:normAutofit/>
          </a:bodyPr>
          <a:lstStyle/>
          <a:p>
            <a:pPr>
              <a:spcAft>
                <a:spcPts val="600"/>
              </a:spcAft>
            </a:pPr>
            <a:fld id="{7D3D4356-750F-43A5-86F1-332F9B8C8A9C}" type="slidenum">
              <a:rPr lang="en-US">
                <a:solidFill>
                  <a:srgbClr val="FFFFFF"/>
                </a:solidFill>
              </a:rPr>
              <a:pPr>
                <a:spcAft>
                  <a:spcPts val="600"/>
                </a:spcAft>
              </a:pPr>
              <a:t>5</a:t>
            </a:fld>
            <a:endParaRPr lang="en-US">
              <a:solidFill>
                <a:srgbClr val="FFFFFF"/>
              </a:solidFill>
            </a:endParaRPr>
          </a:p>
        </p:txBody>
      </p:sp>
      <p:sp>
        <p:nvSpPr>
          <p:cNvPr id="15" name="Başlık 1">
            <a:extLst>
              <a:ext uri="{FF2B5EF4-FFF2-40B4-BE49-F238E27FC236}">
                <a16:creationId xmlns:a16="http://schemas.microsoft.com/office/drawing/2014/main" id="{DBF9B685-A551-97B0-3D7C-3DF85E616678}"/>
              </a:ext>
            </a:extLst>
          </p:cNvPr>
          <p:cNvSpPr txBox="1">
            <a:spLocks/>
          </p:cNvSpPr>
          <p:nvPr/>
        </p:nvSpPr>
        <p:spPr>
          <a:xfrm>
            <a:off x="401529" y="975870"/>
            <a:ext cx="8178799" cy="4779117"/>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457189" indent="-457189">
              <a:buFont typeface="Arial" panose="020B0604020202020204" pitchFamily="34" charset="0"/>
              <a:buChar char="•"/>
            </a:pPr>
            <a:r>
              <a:rPr lang="en-US" sz="3200" b="1" dirty="0"/>
              <a:t>Project design plan</a:t>
            </a:r>
          </a:p>
          <a:p>
            <a:pPr marL="457189" indent="-457189">
              <a:buFont typeface="Arial" panose="020B0604020202020204" pitchFamily="34" charset="0"/>
              <a:buChar char="•"/>
            </a:pPr>
            <a:r>
              <a:rPr lang="en-US" sz="3200" b="1" dirty="0"/>
              <a:t>Getting all the hardware products for the project .</a:t>
            </a:r>
          </a:p>
          <a:p>
            <a:pPr marL="457189" indent="-457189">
              <a:buFont typeface="Arial" panose="020B0604020202020204" pitchFamily="34" charset="0"/>
              <a:buChar char="•"/>
            </a:pPr>
            <a:r>
              <a:rPr lang="en-US" sz="3200" b="1" dirty="0"/>
              <a:t>Starting the programming process</a:t>
            </a:r>
          </a:p>
          <a:p>
            <a:pPr marL="457189" indent="-457189">
              <a:buFont typeface="Arial" panose="020B0604020202020204" pitchFamily="34" charset="0"/>
              <a:buChar char="•"/>
            </a:pPr>
            <a:r>
              <a:rPr lang="en-US" sz="3200" b="1" dirty="0"/>
              <a:t>Test all pieces and connect them together</a:t>
            </a:r>
          </a:p>
          <a:p>
            <a:pPr marL="457189" indent="-457189">
              <a:buFont typeface="Arial" panose="020B0604020202020204" pitchFamily="34" charset="0"/>
              <a:buChar char="•"/>
            </a:pPr>
            <a:r>
              <a:rPr lang="en-US" sz="3200" b="1" dirty="0"/>
              <a:t>Final assembly process</a:t>
            </a:r>
            <a:endParaRPr lang="ar-KW" sz="3200" b="1" dirty="0"/>
          </a:p>
        </p:txBody>
      </p:sp>
    </p:spTree>
    <p:extLst>
      <p:ext uri="{BB962C8B-B14F-4D97-AF65-F5344CB8AC3E}">
        <p14:creationId xmlns:p14="http://schemas.microsoft.com/office/powerpoint/2010/main" val="314740930"/>
      </p:ext>
    </p:extLst>
  </p:cSld>
  <p:clrMapOvr>
    <a:overrideClrMapping bg1="dk1" tx1="lt1" bg2="dk2" tx2="lt2" accent1="accent1" accent2="accent2" accent3="accent3" accent4="accent4" accent5="accent5" accent6="accent6" hlink="hlink" folHlink="folHlink"/>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AE2D6D7-785F-4327-A99B-8B1E641F4963}"/>
              </a:ext>
            </a:extLst>
          </p:cNvPr>
          <p:cNvSpPr>
            <a:spLocks noGrp="1"/>
          </p:cNvSpPr>
          <p:nvPr>
            <p:ph type="title"/>
          </p:nvPr>
        </p:nvSpPr>
        <p:spPr>
          <a:xfrm>
            <a:off x="168776" y="-806297"/>
            <a:ext cx="9529702" cy="1956841"/>
          </a:xfrm>
        </p:spPr>
        <p:txBody>
          <a:bodyPr anchor="b">
            <a:normAutofit/>
          </a:bodyPr>
          <a:lstStyle/>
          <a:p>
            <a:r>
              <a:rPr lang="en-US" sz="3500" b="1" dirty="0"/>
              <a:t>Pictures of the finished project and used parts</a:t>
            </a:r>
          </a:p>
        </p:txBody>
      </p:sp>
      <p:sp>
        <p:nvSpPr>
          <p:cNvPr id="13" name="sketchy line">
            <a:extLst>
              <a:ext uri="{FF2B5EF4-FFF2-40B4-BE49-F238E27FC236}">
                <a16:creationId xmlns:a16="http://schemas.microsoft.com/office/drawing/2014/main" id="{D4974D33-8DC5-464E-8C6D-BE58F0669C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2586994"/>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 name="connsiteX0" fmla="*/ 0 w 2606040"/>
              <a:gd name="connsiteY0" fmla="*/ 0 h 18288"/>
              <a:gd name="connsiteX1" fmla="*/ 599389 w 2606040"/>
              <a:gd name="connsiteY1" fmla="*/ 0 h 18288"/>
              <a:gd name="connsiteX2" fmla="*/ 1303020 w 2606040"/>
              <a:gd name="connsiteY2" fmla="*/ 0 h 18288"/>
              <a:gd name="connsiteX3" fmla="*/ 1876349 w 2606040"/>
              <a:gd name="connsiteY3" fmla="*/ 0 h 18288"/>
              <a:gd name="connsiteX4" fmla="*/ 2606040 w 2606040"/>
              <a:gd name="connsiteY4" fmla="*/ 0 h 18288"/>
              <a:gd name="connsiteX5" fmla="*/ 2606040 w 2606040"/>
              <a:gd name="connsiteY5" fmla="*/ 18288 h 18288"/>
              <a:gd name="connsiteX6" fmla="*/ 1980590 w 2606040"/>
              <a:gd name="connsiteY6" fmla="*/ 18288 h 18288"/>
              <a:gd name="connsiteX7" fmla="*/ 1276960 w 2606040"/>
              <a:gd name="connsiteY7" fmla="*/ 18288 h 18288"/>
              <a:gd name="connsiteX8" fmla="*/ 65151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6645" y="4461"/>
                  <a:pt x="2607031" y="13181"/>
                  <a:pt x="2606040" y="18288"/>
                </a:cubicBezTo>
                <a:cubicBezTo>
                  <a:pt x="2260204" y="29342"/>
                  <a:pt x="2175708" y="5614"/>
                  <a:pt x="1902409" y="18288"/>
                </a:cubicBezTo>
                <a:cubicBezTo>
                  <a:pt x="1638502" y="41064"/>
                  <a:pt x="1460923" y="-16269"/>
                  <a:pt x="1276960" y="18288"/>
                </a:cubicBezTo>
                <a:cubicBezTo>
                  <a:pt x="1057717" y="14361"/>
                  <a:pt x="867956" y="2320"/>
                  <a:pt x="677570" y="18288"/>
                </a:cubicBezTo>
                <a:cubicBezTo>
                  <a:pt x="457951" y="33373"/>
                  <a:pt x="189752" y="55388"/>
                  <a:pt x="0" y="18288"/>
                </a:cubicBezTo>
                <a:cubicBezTo>
                  <a:pt x="1586" y="13022"/>
                  <a:pt x="-95" y="4569"/>
                  <a:pt x="0" y="0"/>
                </a:cubicBezTo>
                <a:close/>
              </a:path>
              <a:path w="2606040" h="18288"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6314" y="8448"/>
                  <a:pt x="2606550" y="14527"/>
                  <a:pt x="2606040" y="18288"/>
                </a:cubicBezTo>
                <a:cubicBezTo>
                  <a:pt x="2344840" y="2643"/>
                  <a:pt x="2192043" y="7399"/>
                  <a:pt x="1980590" y="18288"/>
                </a:cubicBezTo>
                <a:cubicBezTo>
                  <a:pt x="1783984" y="-9745"/>
                  <a:pt x="1487673" y="45908"/>
                  <a:pt x="1276960" y="18288"/>
                </a:cubicBezTo>
                <a:cubicBezTo>
                  <a:pt x="1088134" y="-41257"/>
                  <a:pt x="877974" y="49968"/>
                  <a:pt x="651510" y="18288"/>
                </a:cubicBezTo>
                <a:cubicBezTo>
                  <a:pt x="430798" y="-27764"/>
                  <a:pt x="132889" y="-33467"/>
                  <a:pt x="0" y="18288"/>
                </a:cubicBezTo>
                <a:cubicBezTo>
                  <a:pt x="212" y="10845"/>
                  <a:pt x="-833" y="6193"/>
                  <a:pt x="0" y="0"/>
                </a:cubicBezTo>
                <a:close/>
              </a:path>
              <a:path w="2606040" h="18288"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6166" y="3680"/>
                  <a:pt x="2606905" y="11461"/>
                  <a:pt x="2606040" y="18288"/>
                </a:cubicBezTo>
                <a:cubicBezTo>
                  <a:pt x="2234648" y="26976"/>
                  <a:pt x="2180202" y="-10361"/>
                  <a:pt x="1902409" y="18288"/>
                </a:cubicBezTo>
                <a:cubicBezTo>
                  <a:pt x="1635562" y="47194"/>
                  <a:pt x="1477339" y="4794"/>
                  <a:pt x="1276960" y="18288"/>
                </a:cubicBezTo>
                <a:cubicBezTo>
                  <a:pt x="1058094" y="66922"/>
                  <a:pt x="904206" y="-20636"/>
                  <a:pt x="677570" y="18288"/>
                </a:cubicBezTo>
                <a:cubicBezTo>
                  <a:pt x="485746" y="14713"/>
                  <a:pt x="195925" y="33005"/>
                  <a:pt x="0" y="18288"/>
                </a:cubicBezTo>
                <a:cubicBezTo>
                  <a:pt x="1168" y="12774"/>
                  <a:pt x="-229" y="3745"/>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lt Bilgi Yer Tutucusu 3">
            <a:extLst>
              <a:ext uri="{FF2B5EF4-FFF2-40B4-BE49-F238E27FC236}">
                <a16:creationId xmlns:a16="http://schemas.microsoft.com/office/drawing/2014/main" id="{E2D29CBA-37F3-4472-A951-CD7C30102707}"/>
              </a:ext>
            </a:extLst>
          </p:cNvPr>
          <p:cNvSpPr>
            <a:spLocks noGrp="1"/>
          </p:cNvSpPr>
          <p:nvPr>
            <p:ph type="ftr" sz="quarter" idx="11"/>
          </p:nvPr>
        </p:nvSpPr>
        <p:spPr>
          <a:xfrm>
            <a:off x="4686301" y="6356363"/>
            <a:ext cx="3086100" cy="365125"/>
          </a:xfrm>
        </p:spPr>
        <p:txBody>
          <a:bodyPr>
            <a:normAutofit/>
          </a:bodyPr>
          <a:lstStyle/>
          <a:p>
            <a:pPr>
              <a:spcAft>
                <a:spcPts val="600"/>
              </a:spcAft>
            </a:pPr>
            <a:r>
              <a:rPr lang="en-US">
                <a:solidFill>
                  <a:srgbClr val="FFFFFF"/>
                </a:solidFill>
              </a:rPr>
              <a:t>Copyright 2010</a:t>
            </a:r>
          </a:p>
        </p:txBody>
      </p:sp>
      <p:sp>
        <p:nvSpPr>
          <p:cNvPr id="5" name="Slayt Numarası Yer Tutucusu 4">
            <a:extLst>
              <a:ext uri="{FF2B5EF4-FFF2-40B4-BE49-F238E27FC236}">
                <a16:creationId xmlns:a16="http://schemas.microsoft.com/office/drawing/2014/main" id="{1B13305D-5CB0-4098-B73C-E2DB7C787DA1}"/>
              </a:ext>
            </a:extLst>
          </p:cNvPr>
          <p:cNvSpPr>
            <a:spLocks noGrp="1"/>
          </p:cNvSpPr>
          <p:nvPr>
            <p:ph type="sldNum" sz="quarter" idx="12"/>
          </p:nvPr>
        </p:nvSpPr>
        <p:spPr>
          <a:xfrm>
            <a:off x="7829551" y="6356363"/>
            <a:ext cx="685800" cy="365125"/>
          </a:xfrm>
        </p:spPr>
        <p:txBody>
          <a:bodyPr>
            <a:normAutofit/>
          </a:bodyPr>
          <a:lstStyle/>
          <a:p>
            <a:pPr>
              <a:spcAft>
                <a:spcPts val="600"/>
              </a:spcAft>
            </a:pPr>
            <a:fld id="{7D3D4356-750F-43A5-86F1-332F9B8C8A9C}" type="slidenum">
              <a:rPr lang="en-US">
                <a:solidFill>
                  <a:srgbClr val="FFFFFF"/>
                </a:solidFill>
              </a:rPr>
              <a:pPr>
                <a:spcAft>
                  <a:spcPts val="600"/>
                </a:spcAft>
              </a:pPr>
              <a:t>6</a:t>
            </a:fld>
            <a:endParaRPr lang="en-US">
              <a:solidFill>
                <a:srgbClr val="FFFFFF"/>
              </a:solidFill>
            </a:endParaRPr>
          </a:p>
        </p:txBody>
      </p:sp>
      <p:pic>
        <p:nvPicPr>
          <p:cNvPr id="10" name="Picture 9">
            <a:extLst>
              <a:ext uri="{FF2B5EF4-FFF2-40B4-BE49-F238E27FC236}">
                <a16:creationId xmlns:a16="http://schemas.microsoft.com/office/drawing/2014/main" id="{0EEE6F7B-02FC-A087-7163-8ABB3166D2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835" t="12830" r="16740" b="15310"/>
          <a:stretch/>
        </p:blipFill>
        <p:spPr>
          <a:xfrm>
            <a:off x="141552" y="1490051"/>
            <a:ext cx="4403225" cy="23247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E54DFF03-2D09-885A-C737-276285058B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8295" y="1490051"/>
            <a:ext cx="4154168" cy="23247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FE1D7EDA-42E9-C413-3CA1-BD9C369A2D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545" y="4214127"/>
            <a:ext cx="4430463" cy="23247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40B92F1B-8541-EA55-9669-837C5B735C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8295" y="4147708"/>
            <a:ext cx="4154168" cy="24405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5514152"/>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854DEE1C-7FD6-4FA0-A96A-BDF952F199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AAB9D5BD-9CB7-E060-9756-80D281D996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050" y="717116"/>
            <a:ext cx="2751819" cy="19844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5840F1D2-C0FF-4F14-CDA3-1DD39C7905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5140" y="740524"/>
            <a:ext cx="2947480" cy="19844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66CE6F94-87A1-41B2-493D-F9E29359CA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5604" y="717122"/>
            <a:ext cx="1892183" cy="58885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2C49166E-6B06-0EC6-E36E-83EE4F3E43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325" y="5018864"/>
            <a:ext cx="6082303" cy="15868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47853A3E-F53F-4D84-7074-1665A0B248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056" y="2914664"/>
            <a:ext cx="2847817" cy="18519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F14B40CA-784D-1741-C3A5-BA980B214E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15140" y="2914662"/>
            <a:ext cx="2947480" cy="18519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28696537"/>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228552E-C8B1-4A80-8448-0787CE0FC7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Başlık 1">
            <a:extLst>
              <a:ext uri="{FF2B5EF4-FFF2-40B4-BE49-F238E27FC236}">
                <a16:creationId xmlns:a16="http://schemas.microsoft.com/office/drawing/2014/main" id="{C4F8EE9B-A185-F036-3995-158D4C6CF631}"/>
              </a:ext>
            </a:extLst>
          </p:cNvPr>
          <p:cNvSpPr>
            <a:spLocks noGrp="1"/>
          </p:cNvSpPr>
          <p:nvPr>
            <p:ph type="title"/>
          </p:nvPr>
        </p:nvSpPr>
        <p:spPr>
          <a:xfrm>
            <a:off x="0" y="-1239609"/>
            <a:ext cx="9529702" cy="1956841"/>
          </a:xfrm>
        </p:spPr>
        <p:txBody>
          <a:bodyPr anchor="b">
            <a:normAutofit/>
          </a:bodyPr>
          <a:lstStyle/>
          <a:p>
            <a:r>
              <a:rPr lang="en-US" sz="3500" b="1" dirty="0"/>
              <a:t> Videos showing how the project works:</a:t>
            </a:r>
          </a:p>
        </p:txBody>
      </p:sp>
      <p:sp>
        <p:nvSpPr>
          <p:cNvPr id="10" name="Başlık 1">
            <a:extLst>
              <a:ext uri="{FF2B5EF4-FFF2-40B4-BE49-F238E27FC236}">
                <a16:creationId xmlns:a16="http://schemas.microsoft.com/office/drawing/2014/main" id="{01341330-D96C-57A1-74A0-AF6C168C074C}"/>
              </a:ext>
            </a:extLst>
          </p:cNvPr>
          <p:cNvSpPr txBox="1">
            <a:spLocks/>
          </p:cNvSpPr>
          <p:nvPr/>
        </p:nvSpPr>
        <p:spPr>
          <a:xfrm>
            <a:off x="321176" y="-653897"/>
            <a:ext cx="9529702" cy="1956841"/>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3500" b="1" dirty="0"/>
          </a:p>
        </p:txBody>
      </p:sp>
      <p:pic>
        <p:nvPicPr>
          <p:cNvPr id="6" name="work">
            <a:hlinkClick r:id="" action="ppaction://media"/>
            <a:extLst>
              <a:ext uri="{FF2B5EF4-FFF2-40B4-BE49-F238E27FC236}">
                <a16:creationId xmlns:a16="http://schemas.microsoft.com/office/drawing/2014/main" id="{8EBC4A5D-46A5-73CD-7086-146EFCAE8DB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7828" y="1956855"/>
            <a:ext cx="4280171" cy="3765745"/>
          </a:xfrm>
          <a:prstGeom prst="rect">
            <a:avLst/>
          </a:prstGeom>
        </p:spPr>
      </p:pic>
      <p:pic>
        <p:nvPicPr>
          <p:cNvPr id="7" name="not">
            <a:hlinkClick r:id="" action="ppaction://media"/>
            <a:extLst>
              <a:ext uri="{FF2B5EF4-FFF2-40B4-BE49-F238E27FC236}">
                <a16:creationId xmlns:a16="http://schemas.microsoft.com/office/drawing/2014/main" id="{6A0116D6-4E20-BEE7-39DA-8100E8D072B7}"/>
              </a:ext>
            </a:extLst>
          </p:cNvPr>
          <p:cNvPicPr>
            <a:picLocks noChangeAspect="1"/>
          </p:cNvPicPr>
          <p:nvPr>
            <a:videoFile r:link="rId3"/>
            <p:extLst>
              <p:ext uri="{DAA4B4D4-6D71-4841-9C94-3DE7FCFB9230}">
                <p14:media xmlns:p14="http://schemas.microsoft.com/office/powerpoint/2010/main" r:embed="rId4">
                  <p14:trim end="1941.6666"/>
                </p14:media>
              </p:ext>
            </p:extLst>
          </p:nvPr>
        </p:nvPicPr>
        <p:blipFill>
          <a:blip r:embed="rId7"/>
          <a:stretch>
            <a:fillRect/>
          </a:stretch>
        </p:blipFill>
        <p:spPr>
          <a:xfrm>
            <a:off x="4572001" y="1956841"/>
            <a:ext cx="4573148" cy="3765744"/>
          </a:xfrm>
          <a:prstGeom prst="rect">
            <a:avLst/>
          </a:prstGeom>
        </p:spPr>
      </p:pic>
      <p:sp>
        <p:nvSpPr>
          <p:cNvPr id="8" name="TextBox 7">
            <a:extLst>
              <a:ext uri="{FF2B5EF4-FFF2-40B4-BE49-F238E27FC236}">
                <a16:creationId xmlns:a16="http://schemas.microsoft.com/office/drawing/2014/main" id="{CE3DA623-71E6-6BE0-FCFC-7D2A856BA4EF}"/>
              </a:ext>
            </a:extLst>
          </p:cNvPr>
          <p:cNvSpPr txBox="1"/>
          <p:nvPr/>
        </p:nvSpPr>
        <p:spPr>
          <a:xfrm>
            <a:off x="783077" y="1445225"/>
            <a:ext cx="2869660" cy="369332"/>
          </a:xfrm>
          <a:prstGeom prst="rect">
            <a:avLst/>
          </a:prstGeom>
          <a:noFill/>
        </p:spPr>
        <p:txBody>
          <a:bodyPr wrap="square" rtlCol="1">
            <a:spAutoFit/>
          </a:bodyPr>
          <a:lstStyle/>
          <a:p>
            <a:r>
              <a:rPr lang="en-US" b="1" dirty="0">
                <a:solidFill>
                  <a:srgbClr val="00B050"/>
                </a:solidFill>
              </a:rPr>
              <a:t>Password is correct</a:t>
            </a:r>
            <a:endParaRPr lang="ar-KW" b="1" dirty="0">
              <a:solidFill>
                <a:srgbClr val="00B050"/>
              </a:solidFill>
            </a:endParaRPr>
          </a:p>
        </p:txBody>
      </p:sp>
      <p:sp>
        <p:nvSpPr>
          <p:cNvPr id="15" name="TextBox 14">
            <a:extLst>
              <a:ext uri="{FF2B5EF4-FFF2-40B4-BE49-F238E27FC236}">
                <a16:creationId xmlns:a16="http://schemas.microsoft.com/office/drawing/2014/main" id="{73CC8AC0-7980-6A95-0CBB-7FEB3167469F}"/>
              </a:ext>
            </a:extLst>
          </p:cNvPr>
          <p:cNvSpPr txBox="1"/>
          <p:nvPr/>
        </p:nvSpPr>
        <p:spPr>
          <a:xfrm>
            <a:off x="5491272" y="1489669"/>
            <a:ext cx="5413443" cy="369332"/>
          </a:xfrm>
          <a:prstGeom prst="rect">
            <a:avLst/>
          </a:prstGeom>
          <a:noFill/>
        </p:spPr>
        <p:txBody>
          <a:bodyPr wrap="square">
            <a:spAutoFit/>
          </a:bodyPr>
          <a:lstStyle/>
          <a:p>
            <a:r>
              <a:rPr lang="en-US" b="1" dirty="0">
                <a:solidFill>
                  <a:srgbClr val="FF0000"/>
                </a:solidFill>
              </a:rPr>
              <a:t>P</a:t>
            </a:r>
            <a:r>
              <a:rPr lang="ar-KW" b="1" dirty="0">
                <a:solidFill>
                  <a:srgbClr val="FF0000"/>
                </a:solidFill>
              </a:rPr>
              <a:t>assword is </a:t>
            </a:r>
            <a:r>
              <a:rPr lang="en-US" b="1" dirty="0">
                <a:solidFill>
                  <a:srgbClr val="FF0000"/>
                </a:solidFill>
              </a:rPr>
              <a:t>not</a:t>
            </a:r>
            <a:r>
              <a:rPr lang="ar-KW" b="1" dirty="0">
                <a:solidFill>
                  <a:srgbClr val="FF0000"/>
                </a:solidFill>
              </a:rPr>
              <a:t> correct</a:t>
            </a:r>
          </a:p>
        </p:txBody>
      </p:sp>
    </p:spTree>
    <p:extLst>
      <p:ext uri="{BB962C8B-B14F-4D97-AF65-F5344CB8AC3E}">
        <p14:creationId xmlns:p14="http://schemas.microsoft.com/office/powerpoint/2010/main" val="60761926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05"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8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mute="1">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987FDF89-C993-41F4-A1B8-DBAFF16008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0"/>
            <a:ext cx="8840065"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64E585EA-75FD-4025-8270-F66A58A15C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p:cNvSpPr>
            <a:spLocks noGrp="1"/>
          </p:cNvSpPr>
          <p:nvPr>
            <p:ph type="title"/>
          </p:nvPr>
        </p:nvSpPr>
        <p:spPr>
          <a:xfrm>
            <a:off x="624765" y="365138"/>
            <a:ext cx="7890527" cy="1325563"/>
          </a:xfrm>
        </p:spPr>
        <p:txBody>
          <a:bodyPr>
            <a:normAutofit/>
          </a:bodyPr>
          <a:lstStyle/>
          <a:p>
            <a:r>
              <a:rPr lang="en-US" b="1" dirty="0">
                <a:solidFill>
                  <a:srgbClr val="FFFFFF"/>
                </a:solidFill>
              </a:rPr>
              <a:t>Names of the parts used in the project</a:t>
            </a:r>
            <a:r>
              <a:rPr lang="tr-TR" b="1" dirty="0">
                <a:solidFill>
                  <a:srgbClr val="FFFFFF"/>
                </a:solidFill>
              </a:rPr>
              <a:t> </a:t>
            </a:r>
            <a:br>
              <a:rPr lang="tr-TR" b="1" dirty="0">
                <a:solidFill>
                  <a:srgbClr val="FFFFFF"/>
                </a:solidFill>
              </a:rPr>
            </a:br>
            <a:r>
              <a:rPr lang="tr-TR" b="1" dirty="0">
                <a:solidFill>
                  <a:srgbClr val="FFFFFF"/>
                </a:solidFill>
              </a:rPr>
              <a:t>(hardware)</a:t>
            </a:r>
            <a:r>
              <a:rPr lang="en-US" b="1" dirty="0">
                <a:solidFill>
                  <a:srgbClr val="FFFFFF"/>
                </a:solidFill>
              </a:rPr>
              <a:t>:</a:t>
            </a:r>
          </a:p>
        </p:txBody>
      </p:sp>
      <p:sp>
        <p:nvSpPr>
          <p:cNvPr id="2" name="Content Placeholder 1"/>
          <p:cNvSpPr>
            <a:spLocks noGrp="1"/>
          </p:cNvSpPr>
          <p:nvPr>
            <p:ph idx="1"/>
          </p:nvPr>
        </p:nvSpPr>
        <p:spPr>
          <a:xfrm>
            <a:off x="1257314" y="1828061"/>
            <a:ext cx="7886699" cy="4154361"/>
          </a:xfrm>
        </p:spPr>
        <p:txBody>
          <a:bodyPr>
            <a:noAutofit/>
          </a:bodyPr>
          <a:lstStyle/>
          <a:p>
            <a:pPr marL="342891" indent="-342891">
              <a:buFont typeface="Wingdings" panose="05000000000000000000" pitchFamily="2" charset="2"/>
              <a:buChar char="Ø"/>
            </a:pPr>
            <a:r>
              <a:rPr lang="en-US" sz="3000" dirty="0">
                <a:solidFill>
                  <a:srgbClr val="FFFFFF"/>
                </a:solidFill>
              </a:rPr>
              <a:t>Raspberry PI 4</a:t>
            </a:r>
          </a:p>
          <a:p>
            <a:pPr marL="342891" indent="-342891">
              <a:buFont typeface="Wingdings" panose="05000000000000000000" pitchFamily="2" charset="2"/>
              <a:buChar char="Ø"/>
            </a:pPr>
            <a:r>
              <a:rPr lang="en-US" sz="3000" dirty="0">
                <a:solidFill>
                  <a:srgbClr val="FFFFFF"/>
                </a:solidFill>
              </a:rPr>
              <a:t>Servo Motor </a:t>
            </a:r>
          </a:p>
          <a:p>
            <a:pPr marL="342891" indent="-342891">
              <a:buFont typeface="Wingdings" panose="05000000000000000000" pitchFamily="2" charset="2"/>
              <a:buChar char="Ø"/>
            </a:pPr>
            <a:r>
              <a:rPr lang="en-US" sz="3000" dirty="0">
                <a:solidFill>
                  <a:srgbClr val="FFFFFF"/>
                </a:solidFill>
              </a:rPr>
              <a:t>Keypad</a:t>
            </a:r>
          </a:p>
          <a:p>
            <a:pPr marL="342891" indent="-342891">
              <a:buFont typeface="Wingdings" panose="05000000000000000000" pitchFamily="2" charset="2"/>
              <a:buChar char="Ø"/>
            </a:pPr>
            <a:r>
              <a:rPr lang="en-US" sz="3000" dirty="0">
                <a:solidFill>
                  <a:srgbClr val="FFFFFF"/>
                </a:solidFill>
              </a:rPr>
              <a:t>Buzzer</a:t>
            </a:r>
          </a:p>
          <a:p>
            <a:pPr marL="342891" indent="-342891">
              <a:buFont typeface="Wingdings" panose="05000000000000000000" pitchFamily="2" charset="2"/>
              <a:buChar char="Ø"/>
            </a:pPr>
            <a:r>
              <a:rPr lang="en-US" sz="3000" dirty="0">
                <a:solidFill>
                  <a:srgbClr val="FFFFFF"/>
                </a:solidFill>
              </a:rPr>
              <a:t>Led</a:t>
            </a:r>
          </a:p>
          <a:p>
            <a:pPr marL="342891" indent="-342891">
              <a:buFont typeface="Wingdings" panose="05000000000000000000" pitchFamily="2" charset="2"/>
              <a:buChar char="Ø"/>
            </a:pPr>
            <a:r>
              <a:rPr lang="en-US" sz="3000" dirty="0">
                <a:solidFill>
                  <a:srgbClr val="FFFFFF"/>
                </a:solidFill>
              </a:rPr>
              <a:t>Cables </a:t>
            </a:r>
            <a:endParaRPr lang="ar-KW" sz="3000" dirty="0">
              <a:solidFill>
                <a:srgbClr val="FFFFFF"/>
              </a:solidFill>
            </a:endParaRPr>
          </a:p>
          <a:p>
            <a:pPr marL="342891" indent="-342891">
              <a:buFont typeface="Wingdings" panose="05000000000000000000" pitchFamily="2" charset="2"/>
              <a:buChar char="Ø"/>
            </a:pPr>
            <a:r>
              <a:rPr lang="en-US" sz="3000" dirty="0">
                <a:solidFill>
                  <a:srgbClr val="FFFFFF"/>
                </a:solidFill>
              </a:rPr>
              <a:t>Slide Lock</a:t>
            </a:r>
          </a:p>
          <a:p>
            <a:pPr marL="342891" indent="-342891">
              <a:buFont typeface="Wingdings" panose="05000000000000000000" pitchFamily="2" charset="2"/>
              <a:buChar char="Ø"/>
            </a:pPr>
            <a:r>
              <a:rPr lang="en-US" sz="3000" dirty="0">
                <a:solidFill>
                  <a:srgbClr val="FFFFFF"/>
                </a:solidFill>
              </a:rPr>
              <a:t>Wooden board</a:t>
            </a:r>
          </a:p>
          <a:p>
            <a:pPr marL="342891" indent="-342891">
              <a:buFont typeface="Wingdings" panose="05000000000000000000" pitchFamily="2" charset="2"/>
              <a:buChar char="Ø"/>
            </a:pPr>
            <a:r>
              <a:rPr lang="en-US" sz="3000" dirty="0">
                <a:solidFill>
                  <a:srgbClr val="FFFFFF"/>
                </a:solidFill>
              </a:rPr>
              <a:t>Hinges </a:t>
            </a:r>
            <a:endParaRPr lang="ar-KW" sz="3000" dirty="0">
              <a:solidFill>
                <a:srgbClr val="FFFFFF"/>
              </a:solidFill>
            </a:endParaRPr>
          </a:p>
        </p:txBody>
      </p:sp>
    </p:spTree>
    <p:extLst>
      <p:ext uri="{BB962C8B-B14F-4D97-AF65-F5344CB8AC3E}">
        <p14:creationId xmlns:p14="http://schemas.microsoft.com/office/powerpoint/2010/main" val="1716920541"/>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Belge" ma:contentTypeID="0x010100EF2E2A9BE45C3C4E8B05CD42366E9CF3" ma:contentTypeVersion="11" ma:contentTypeDescription="Yeni belge oluşturun." ma:contentTypeScope="" ma:versionID="42d7815036401257e0e445d158a24458">
  <xsd:schema xmlns:xsd="http://www.w3.org/2001/XMLSchema" xmlns:xs="http://www.w3.org/2001/XMLSchema" xmlns:p="http://schemas.microsoft.com/office/2006/metadata/properties" xmlns:ns3="3b1109a0-5570-4169-8db4-73be84254008" xmlns:ns4="c5eb2104-9c4a-428b-bcd2-4efec8c2a4a3" targetNamespace="http://schemas.microsoft.com/office/2006/metadata/properties" ma:root="true" ma:fieldsID="7a893d9e7625617df8fff992465ffe66" ns3:_="" ns4:_="">
    <xsd:import namespace="3b1109a0-5570-4169-8db4-73be84254008"/>
    <xsd:import namespace="c5eb2104-9c4a-428b-bcd2-4efec8c2a4a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1109a0-5570-4169-8db4-73be842540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5eb2104-9c4a-428b-bcd2-4efec8c2a4a3" elementFormDefault="qualified">
    <xsd:import namespace="http://schemas.microsoft.com/office/2006/documentManagement/types"/>
    <xsd:import namespace="http://schemas.microsoft.com/office/infopath/2007/PartnerControls"/>
    <xsd:element name="SharedWithUsers" ma:index="10" nillable="true" ma:displayName="Paylaşılanla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Ayrıntıları ile Paylaşıldı" ma:internalName="SharedWithDetails" ma:readOnly="true">
      <xsd:simpleType>
        <xsd:restriction base="dms:Note">
          <xsd:maxLength value="255"/>
        </xsd:restriction>
      </xsd:simpleType>
    </xsd:element>
    <xsd:element name="SharingHintHash" ma:index="12" nillable="true" ma:displayName="İpucu Paylaşımı Karması"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23C79F-52F1-4C33-AD95-FD9510740995}">
  <ds:schemaRefs>
    <ds:schemaRef ds:uri="http://schemas.microsoft.com/sharepoint/v3/contenttype/forms"/>
  </ds:schemaRefs>
</ds:datastoreItem>
</file>

<file path=customXml/itemProps2.xml><?xml version="1.0" encoding="utf-8"?>
<ds:datastoreItem xmlns:ds="http://schemas.openxmlformats.org/officeDocument/2006/customXml" ds:itemID="{1E6DC4B4-CEBA-4F91-B3D3-38E7B0257AD9}">
  <ds:schemaRefs>
    <ds:schemaRef ds:uri="http://schemas.microsoft.com/office/2006/metadata/contentType"/>
    <ds:schemaRef ds:uri="http://schemas.microsoft.com/office/2006/metadata/properties/metaAttributes"/>
    <ds:schemaRef ds:uri="http://www.w3.org/2000/xmlns/"/>
    <ds:schemaRef ds:uri="http://www.w3.org/2001/XMLSchema"/>
    <ds:schemaRef ds:uri="3b1109a0-5570-4169-8db4-73be84254008"/>
    <ds:schemaRef ds:uri="c5eb2104-9c4a-428b-bcd2-4efec8c2a4a3"/>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610DD3A-2EAC-4749-8503-51A63D3510D8}">
  <ds:schemaRefs>
    <ds:schemaRef ds:uri="http://schemas.microsoft.com/office/2006/metadata/properties"/>
    <ds:schemaRef ds:uri="http://www.w3.org/2000/xmln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591</TotalTime>
  <Words>318</Words>
  <Application>Microsoft Office PowerPoint</Application>
  <PresentationFormat>On-screen Show (4:3)</PresentationFormat>
  <Paragraphs>57</Paragraphs>
  <Slides>16</Slides>
  <Notes>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Lucida Handwriting</vt:lpstr>
      <vt:lpstr>Times New Roman</vt:lpstr>
      <vt:lpstr>Wingdings</vt:lpstr>
      <vt:lpstr>Office Teması</vt:lpstr>
      <vt:lpstr>Door Lock/Unlock Using Raspberry Pi 4</vt:lpstr>
      <vt:lpstr>Team members</vt:lpstr>
      <vt:lpstr>              Introduction                  </vt:lpstr>
      <vt:lpstr>Distribution Of Tasks</vt:lpstr>
      <vt:lpstr>Project work plan:</vt:lpstr>
      <vt:lpstr>Pictures of the finished project and used parts</vt:lpstr>
      <vt:lpstr>PowerPoint Presentation</vt:lpstr>
      <vt:lpstr> Videos showing how the project works:</vt:lpstr>
      <vt:lpstr>Names of the parts used in the project  (hardware):</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dc:creator>
  <cp:lastModifiedBy>ALI</cp:lastModifiedBy>
  <cp:revision>16</cp:revision>
  <dcterms:created xsi:type="dcterms:W3CDTF">2010-01-22T14:46:37Z</dcterms:created>
  <dcterms:modified xsi:type="dcterms:W3CDTF">2022-05-24T22:51:40Z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0x010100EF2E2A9BE45C3C4E8B05CD42366E9CF3</vt:lpwstr>
  </property>
</Properties>
</file>